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80" r:id="rId5"/>
    <p:sldId id="295" r:id="rId6"/>
    <p:sldId id="292" r:id="rId7"/>
    <p:sldId id="306" r:id="rId8"/>
    <p:sldId id="305" r:id="rId9"/>
    <p:sldId id="307" r:id="rId10"/>
    <p:sldId id="316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89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5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NCHENT Thibault" userId="b919e929-cfef-445e-a456-a3c1568e08ff" providerId="ADAL" clId="{55308D91-0A84-4085-B51A-42279EEF58DC}"/>
    <pc:docChg chg="undo custSel addSld delSld modSld sldOrd">
      <pc:chgData name="VINCHENT Thibault" userId="b919e929-cfef-445e-a456-a3c1568e08ff" providerId="ADAL" clId="{55308D91-0A84-4085-B51A-42279EEF58DC}" dt="2024-04-16T08:03:30.287" v="379" actId="27636"/>
      <pc:docMkLst>
        <pc:docMk/>
      </pc:docMkLst>
      <pc:sldChg chg="ord">
        <pc:chgData name="VINCHENT Thibault" userId="b919e929-cfef-445e-a456-a3c1568e08ff" providerId="ADAL" clId="{55308D91-0A84-4085-B51A-42279EEF58DC}" dt="2024-04-16T08:02:03.892" v="368"/>
        <pc:sldMkLst>
          <pc:docMk/>
          <pc:sldMk cId="3220235682" sldId="279"/>
        </pc:sldMkLst>
      </pc:sldChg>
      <pc:sldChg chg="modSp mod">
        <pc:chgData name="VINCHENT Thibault" userId="b919e929-cfef-445e-a456-a3c1568e08ff" providerId="ADAL" clId="{55308D91-0A84-4085-B51A-42279EEF58DC}" dt="2024-04-16T08:03:30.287" v="379" actId="27636"/>
        <pc:sldMkLst>
          <pc:docMk/>
          <pc:sldMk cId="3338735917" sldId="295"/>
        </pc:sldMkLst>
        <pc:spChg chg="mod">
          <ac:chgData name="VINCHENT Thibault" userId="b919e929-cfef-445e-a456-a3c1568e08ff" providerId="ADAL" clId="{55308D91-0A84-4085-B51A-42279EEF58DC}" dt="2024-04-16T08:03:30.287" v="379" actId="27636"/>
          <ac:spMkLst>
            <pc:docMk/>
            <pc:sldMk cId="3338735917" sldId="295"/>
            <ac:spMk id="24" creationId="{5FB8FB8F-DF47-93E5-BCE7-B2FA84DEE459}"/>
          </ac:spMkLst>
        </pc:spChg>
      </pc:sldChg>
      <pc:sldChg chg="modSp add mod">
        <pc:chgData name="VINCHENT Thibault" userId="b919e929-cfef-445e-a456-a3c1568e08ff" providerId="ADAL" clId="{55308D91-0A84-4085-B51A-42279EEF58DC}" dt="2024-04-08T13:38:22.406" v="36" actId="14100"/>
        <pc:sldMkLst>
          <pc:docMk/>
          <pc:sldMk cId="1002352316" sldId="308"/>
        </pc:sldMkLst>
        <pc:spChg chg="mod">
          <ac:chgData name="VINCHENT Thibault" userId="b919e929-cfef-445e-a456-a3c1568e08ff" providerId="ADAL" clId="{55308D91-0A84-4085-B51A-42279EEF58DC}" dt="2024-04-08T13:38:22.406" v="36" actId="14100"/>
          <ac:spMkLst>
            <pc:docMk/>
            <pc:sldMk cId="1002352316" sldId="308"/>
            <ac:spMk id="2" creationId="{E13D2CB0-7614-252D-EE71-C74B58CFE1BF}"/>
          </ac:spMkLst>
        </pc:spChg>
      </pc:sldChg>
      <pc:sldChg chg="addSp delSp add del setBg delDesignElem">
        <pc:chgData name="VINCHENT Thibault" userId="b919e929-cfef-445e-a456-a3c1568e08ff" providerId="ADAL" clId="{55308D91-0A84-4085-B51A-42279EEF58DC}" dt="2024-04-08T13:37:18.953" v="2"/>
        <pc:sldMkLst>
          <pc:docMk/>
          <pc:sldMk cId="1499976308" sldId="308"/>
        </pc:sldMkLst>
        <pc:spChg chg="add del">
          <ac:chgData name="VINCHENT Thibault" userId="b919e929-cfef-445e-a456-a3c1568e08ff" providerId="ADAL" clId="{55308D91-0A84-4085-B51A-42279EEF58DC}" dt="2024-04-08T13:37:18.953" v="2"/>
          <ac:spMkLst>
            <pc:docMk/>
            <pc:sldMk cId="1499976308" sldId="308"/>
            <ac:spMk id="103" creationId="{74A022D4-5C80-6592-4016-A03E50D8FF33}"/>
          </ac:spMkLst>
        </pc:spChg>
      </pc:sldChg>
      <pc:sldChg chg="addSp modSp add mod replId">
        <pc:chgData name="VINCHENT Thibault" userId="b919e929-cfef-445e-a456-a3c1568e08ff" providerId="ADAL" clId="{55308D91-0A84-4085-B51A-42279EEF58DC}" dt="2024-04-08T14:24:03.909" v="199" actId="14100"/>
        <pc:sldMkLst>
          <pc:docMk/>
          <pc:sldMk cId="33498955" sldId="309"/>
        </pc:sldMkLst>
        <pc:spChg chg="mod">
          <ac:chgData name="VINCHENT Thibault" userId="b919e929-cfef-445e-a456-a3c1568e08ff" providerId="ADAL" clId="{55308D91-0A84-4085-B51A-42279EEF58DC}" dt="2024-04-08T13:38:44.774" v="57" actId="20577"/>
          <ac:spMkLst>
            <pc:docMk/>
            <pc:sldMk cId="33498955" sldId="309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3:38.829" v="90" actId="20577"/>
          <ac:spMkLst>
            <pc:docMk/>
            <pc:sldMk cId="33498955" sldId="309"/>
            <ac:spMk id="24" creationId="{119E1A37-1B8B-DBED-9B46-B257E7C9A5E7}"/>
          </ac:spMkLst>
        </pc:spChg>
        <pc:picChg chg="add mod">
          <ac:chgData name="VINCHENT Thibault" userId="b919e929-cfef-445e-a456-a3c1568e08ff" providerId="ADAL" clId="{55308D91-0A84-4085-B51A-42279EEF58DC}" dt="2024-04-08T14:24:03.909" v="199" actId="14100"/>
          <ac:picMkLst>
            <pc:docMk/>
            <pc:sldMk cId="33498955" sldId="309"/>
            <ac:picMk id="5" creationId="{1CEAE8A4-B592-DC6D-4DD6-E48C19163594}"/>
          </ac:picMkLst>
        </pc:picChg>
      </pc:sldChg>
      <pc:sldChg chg="add del">
        <pc:chgData name="VINCHENT Thibault" userId="b919e929-cfef-445e-a456-a3c1568e08ff" providerId="ADAL" clId="{55308D91-0A84-4085-B51A-42279EEF58DC}" dt="2024-04-08T13:37:18.953" v="2"/>
        <pc:sldMkLst>
          <pc:docMk/>
          <pc:sldMk cId="2089769358" sldId="309"/>
        </pc:sldMkLst>
      </pc:sldChg>
      <pc:sldChg chg="addSp modSp add mod">
        <pc:chgData name="VINCHENT Thibault" userId="b919e929-cfef-445e-a456-a3c1568e08ff" providerId="ADAL" clId="{55308D91-0A84-4085-B51A-42279EEF58DC}" dt="2024-04-08T14:25:06.029" v="205" actId="14100"/>
        <pc:sldMkLst>
          <pc:docMk/>
          <pc:sldMk cId="2983351152" sldId="310"/>
        </pc:sldMkLst>
        <pc:spChg chg="mod">
          <ac:chgData name="VINCHENT Thibault" userId="b919e929-cfef-445e-a456-a3c1568e08ff" providerId="ADAL" clId="{55308D91-0A84-4085-B51A-42279EEF58DC}" dt="2024-04-08T14:14:04.163" v="93" actId="20577"/>
          <ac:spMkLst>
            <pc:docMk/>
            <pc:sldMk cId="2983351152" sldId="310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4:16.364" v="129" actId="20577"/>
          <ac:spMkLst>
            <pc:docMk/>
            <pc:sldMk cId="2983351152" sldId="310"/>
            <ac:spMk id="24" creationId="{119E1A37-1B8B-DBED-9B46-B257E7C9A5E7}"/>
          </ac:spMkLst>
        </pc:spChg>
        <pc:picChg chg="add mod">
          <ac:chgData name="VINCHENT Thibault" userId="b919e929-cfef-445e-a456-a3c1568e08ff" providerId="ADAL" clId="{55308D91-0A84-4085-B51A-42279EEF58DC}" dt="2024-04-08T14:25:06.029" v="205" actId="14100"/>
          <ac:picMkLst>
            <pc:docMk/>
            <pc:sldMk cId="2983351152" sldId="310"/>
            <ac:picMk id="5" creationId="{1B08DC25-264A-45DF-70CA-A80489B4939E}"/>
          </ac:picMkLst>
        </pc:picChg>
      </pc:sldChg>
      <pc:sldChg chg="addSp modSp add mod">
        <pc:chgData name="VINCHENT Thibault" userId="b919e929-cfef-445e-a456-a3c1568e08ff" providerId="ADAL" clId="{55308D91-0A84-4085-B51A-42279EEF58DC}" dt="2024-04-08T14:25:32.107" v="211" actId="1076"/>
        <pc:sldMkLst>
          <pc:docMk/>
          <pc:sldMk cId="3989329837" sldId="311"/>
        </pc:sldMkLst>
        <pc:spChg chg="mod">
          <ac:chgData name="VINCHENT Thibault" userId="b919e929-cfef-445e-a456-a3c1568e08ff" providerId="ADAL" clId="{55308D91-0A84-4085-B51A-42279EEF58DC}" dt="2024-04-08T14:14:44.914" v="136" actId="20577"/>
          <ac:spMkLst>
            <pc:docMk/>
            <pc:sldMk cId="3989329837" sldId="311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5:26.020" v="139" actId="20577"/>
          <ac:spMkLst>
            <pc:docMk/>
            <pc:sldMk cId="3989329837" sldId="311"/>
            <ac:spMk id="24" creationId="{119E1A37-1B8B-DBED-9B46-B257E7C9A5E7}"/>
          </ac:spMkLst>
        </pc:spChg>
        <pc:picChg chg="add mod">
          <ac:chgData name="VINCHENT Thibault" userId="b919e929-cfef-445e-a456-a3c1568e08ff" providerId="ADAL" clId="{55308D91-0A84-4085-B51A-42279EEF58DC}" dt="2024-04-08T14:25:32.107" v="211" actId="1076"/>
          <ac:picMkLst>
            <pc:docMk/>
            <pc:sldMk cId="3989329837" sldId="311"/>
            <ac:picMk id="5" creationId="{9CC7689D-DEA5-7752-77FE-C0C638A793B9}"/>
          </ac:picMkLst>
        </pc:picChg>
      </pc:sldChg>
      <pc:sldChg chg="addSp delSp modSp add mod">
        <pc:chgData name="VINCHENT Thibault" userId="b919e929-cfef-445e-a456-a3c1568e08ff" providerId="ADAL" clId="{55308D91-0A84-4085-B51A-42279EEF58DC}" dt="2024-04-08T14:28:27.115" v="221" actId="14100"/>
        <pc:sldMkLst>
          <pc:docMk/>
          <pc:sldMk cId="4247242042" sldId="312"/>
        </pc:sldMkLst>
        <pc:spChg chg="mod">
          <ac:chgData name="VINCHENT Thibault" userId="b919e929-cfef-445e-a456-a3c1568e08ff" providerId="ADAL" clId="{55308D91-0A84-4085-B51A-42279EEF58DC}" dt="2024-04-08T14:16:28.849" v="145" actId="20577"/>
          <ac:spMkLst>
            <pc:docMk/>
            <pc:sldMk cId="4247242042" sldId="312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6:50.289" v="150" actId="20577"/>
          <ac:spMkLst>
            <pc:docMk/>
            <pc:sldMk cId="4247242042" sldId="312"/>
            <ac:spMk id="24" creationId="{119E1A37-1B8B-DBED-9B46-B257E7C9A5E7}"/>
          </ac:spMkLst>
        </pc:spChg>
        <pc:picChg chg="add del mod">
          <ac:chgData name="VINCHENT Thibault" userId="b919e929-cfef-445e-a456-a3c1568e08ff" providerId="ADAL" clId="{55308D91-0A84-4085-B51A-42279EEF58DC}" dt="2024-04-08T14:26:46.863" v="216" actId="478"/>
          <ac:picMkLst>
            <pc:docMk/>
            <pc:sldMk cId="4247242042" sldId="312"/>
            <ac:picMk id="5" creationId="{79B658BF-17B3-9B14-6A11-346FEC9DCA86}"/>
          </ac:picMkLst>
        </pc:picChg>
        <pc:picChg chg="add mod">
          <ac:chgData name="VINCHENT Thibault" userId="b919e929-cfef-445e-a456-a3c1568e08ff" providerId="ADAL" clId="{55308D91-0A84-4085-B51A-42279EEF58DC}" dt="2024-04-08T14:28:27.115" v="221" actId="14100"/>
          <ac:picMkLst>
            <pc:docMk/>
            <pc:sldMk cId="4247242042" sldId="312"/>
            <ac:picMk id="7" creationId="{1E381608-8AAE-DF92-0BB1-B0F09E3E7EB1}"/>
          </ac:picMkLst>
        </pc:picChg>
      </pc:sldChg>
      <pc:sldChg chg="addSp modSp add mod">
        <pc:chgData name="VINCHENT Thibault" userId="b919e929-cfef-445e-a456-a3c1568e08ff" providerId="ADAL" clId="{55308D91-0A84-4085-B51A-42279EEF58DC}" dt="2024-04-08T14:31:01.200" v="231" actId="931"/>
        <pc:sldMkLst>
          <pc:docMk/>
          <pc:sldMk cId="527878511" sldId="313"/>
        </pc:sldMkLst>
        <pc:spChg chg="mod">
          <ac:chgData name="VINCHENT Thibault" userId="b919e929-cfef-445e-a456-a3c1568e08ff" providerId="ADAL" clId="{55308D91-0A84-4085-B51A-42279EEF58DC}" dt="2024-04-08T14:17:17.645" v="153" actId="20577"/>
          <ac:spMkLst>
            <pc:docMk/>
            <pc:sldMk cId="527878511" sldId="313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7:33.502" v="155" actId="20577"/>
          <ac:spMkLst>
            <pc:docMk/>
            <pc:sldMk cId="527878511" sldId="313"/>
            <ac:spMk id="24" creationId="{119E1A37-1B8B-DBED-9B46-B257E7C9A5E7}"/>
          </ac:spMkLst>
        </pc:spChg>
        <pc:picChg chg="add mod">
          <ac:chgData name="VINCHENT Thibault" userId="b919e929-cfef-445e-a456-a3c1568e08ff" providerId="ADAL" clId="{55308D91-0A84-4085-B51A-42279EEF58DC}" dt="2024-04-08T14:30:33.756" v="226" actId="14100"/>
          <ac:picMkLst>
            <pc:docMk/>
            <pc:sldMk cId="527878511" sldId="313"/>
            <ac:picMk id="5" creationId="{13DF6751-67DD-C338-7AEC-BABCBADA8786}"/>
          </ac:picMkLst>
        </pc:picChg>
        <pc:picChg chg="add mod">
          <ac:chgData name="VINCHENT Thibault" userId="b919e929-cfef-445e-a456-a3c1568e08ff" providerId="ADAL" clId="{55308D91-0A84-4085-B51A-42279EEF58DC}" dt="2024-04-08T14:31:01.200" v="231" actId="931"/>
          <ac:picMkLst>
            <pc:docMk/>
            <pc:sldMk cId="527878511" sldId="313"/>
            <ac:picMk id="7" creationId="{9310789D-873A-5D5B-9E71-E9F1DBD0532D}"/>
          </ac:picMkLst>
        </pc:picChg>
      </pc:sldChg>
      <pc:sldChg chg="addSp modSp add mod">
        <pc:chgData name="VINCHENT Thibault" userId="b919e929-cfef-445e-a456-a3c1568e08ff" providerId="ADAL" clId="{55308D91-0A84-4085-B51A-42279EEF58DC}" dt="2024-04-08T14:31:11.175" v="235" actId="1076"/>
        <pc:sldMkLst>
          <pc:docMk/>
          <pc:sldMk cId="346378037" sldId="314"/>
        </pc:sldMkLst>
        <pc:spChg chg="mod">
          <ac:chgData name="VINCHENT Thibault" userId="b919e929-cfef-445e-a456-a3c1568e08ff" providerId="ADAL" clId="{55308D91-0A84-4085-B51A-42279EEF58DC}" dt="2024-04-08T14:18:03.348" v="160" actId="20577"/>
          <ac:spMkLst>
            <pc:docMk/>
            <pc:sldMk cId="346378037" sldId="314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18:23.543" v="164" actId="20577"/>
          <ac:spMkLst>
            <pc:docMk/>
            <pc:sldMk cId="346378037" sldId="314"/>
            <ac:spMk id="24" creationId="{119E1A37-1B8B-DBED-9B46-B257E7C9A5E7}"/>
          </ac:spMkLst>
        </pc:spChg>
        <pc:picChg chg="add mod">
          <ac:chgData name="VINCHENT Thibault" userId="b919e929-cfef-445e-a456-a3c1568e08ff" providerId="ADAL" clId="{55308D91-0A84-4085-B51A-42279EEF58DC}" dt="2024-04-08T14:31:11.175" v="235" actId="1076"/>
          <ac:picMkLst>
            <pc:docMk/>
            <pc:sldMk cId="346378037" sldId="314"/>
            <ac:picMk id="5" creationId="{813B99F8-E25A-5B70-99CF-D83141E8854E}"/>
          </ac:picMkLst>
        </pc:picChg>
      </pc:sldChg>
      <pc:sldChg chg="addSp delSp modSp add mod">
        <pc:chgData name="VINCHENT Thibault" userId="b919e929-cfef-445e-a456-a3c1568e08ff" providerId="ADAL" clId="{55308D91-0A84-4085-B51A-42279EEF58DC}" dt="2024-04-08T14:33:16.351" v="240" actId="1076"/>
        <pc:sldMkLst>
          <pc:docMk/>
          <pc:sldMk cId="3203276383" sldId="315"/>
        </pc:sldMkLst>
        <pc:spChg chg="mod">
          <ac:chgData name="VINCHENT Thibault" userId="b919e929-cfef-445e-a456-a3c1568e08ff" providerId="ADAL" clId="{55308D91-0A84-4085-B51A-42279EEF58DC}" dt="2024-04-08T14:20:55.030" v="181"/>
          <ac:spMkLst>
            <pc:docMk/>
            <pc:sldMk cId="3203276383" sldId="315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20:51.817" v="180" actId="20577"/>
          <ac:spMkLst>
            <pc:docMk/>
            <pc:sldMk cId="3203276383" sldId="315"/>
            <ac:spMk id="24" creationId="{119E1A37-1B8B-DBED-9B46-B257E7C9A5E7}"/>
          </ac:spMkLst>
        </pc:spChg>
        <pc:picChg chg="add del mod">
          <ac:chgData name="VINCHENT Thibault" userId="b919e929-cfef-445e-a456-a3c1568e08ff" providerId="ADAL" clId="{55308D91-0A84-4085-B51A-42279EEF58DC}" dt="2024-04-08T14:21:41.800" v="186" actId="478"/>
          <ac:picMkLst>
            <pc:docMk/>
            <pc:sldMk cId="3203276383" sldId="315"/>
            <ac:picMk id="5" creationId="{5E047B33-64B2-C0F7-6A59-3D99CA5DEA68}"/>
          </ac:picMkLst>
        </pc:picChg>
        <pc:picChg chg="add del mod">
          <ac:chgData name="VINCHENT Thibault" userId="b919e929-cfef-445e-a456-a3c1568e08ff" providerId="ADAL" clId="{55308D91-0A84-4085-B51A-42279EEF58DC}" dt="2024-04-08T14:33:03.924" v="236" actId="478"/>
          <ac:picMkLst>
            <pc:docMk/>
            <pc:sldMk cId="3203276383" sldId="315"/>
            <ac:picMk id="7" creationId="{2899FD37-0FB6-3EF2-C625-637CF495C8A0}"/>
          </ac:picMkLst>
        </pc:picChg>
        <pc:picChg chg="add mod">
          <ac:chgData name="VINCHENT Thibault" userId="b919e929-cfef-445e-a456-a3c1568e08ff" providerId="ADAL" clId="{55308D91-0A84-4085-B51A-42279EEF58DC}" dt="2024-04-08T14:33:16.351" v="240" actId="1076"/>
          <ac:picMkLst>
            <pc:docMk/>
            <pc:sldMk cId="3203276383" sldId="315"/>
            <ac:picMk id="9" creationId="{68F87234-5E08-9584-4F3C-3C8CE8C11167}"/>
          </ac:picMkLst>
        </pc:picChg>
      </pc:sldChg>
      <pc:sldChg chg="new del">
        <pc:chgData name="VINCHENT Thibault" userId="b919e929-cfef-445e-a456-a3c1568e08ff" providerId="ADAL" clId="{55308D91-0A84-4085-B51A-42279EEF58DC}" dt="2024-04-08T14:23:40.926" v="194" actId="680"/>
        <pc:sldMkLst>
          <pc:docMk/>
          <pc:sldMk cId="2854428485" sldId="316"/>
        </pc:sldMkLst>
      </pc:sldChg>
      <pc:sldChg chg="modSp add mod">
        <pc:chgData name="VINCHENT Thibault" userId="b919e929-cfef-445e-a456-a3c1568e08ff" providerId="ADAL" clId="{55308D91-0A84-4085-B51A-42279EEF58DC}" dt="2024-04-08T14:56:10.871" v="352" actId="20577"/>
        <pc:sldMkLst>
          <pc:docMk/>
          <pc:sldMk cId="3730965284" sldId="316"/>
        </pc:sldMkLst>
        <pc:spChg chg="mod">
          <ac:chgData name="VINCHENT Thibault" userId="b919e929-cfef-445e-a456-a3c1568e08ff" providerId="ADAL" clId="{55308D91-0A84-4085-B51A-42279EEF58DC}" dt="2024-04-08T14:55:09.263" v="311" actId="20577"/>
          <ac:spMkLst>
            <pc:docMk/>
            <pc:sldMk cId="3730965284" sldId="316"/>
            <ac:spMk id="2" creationId="{A8777CA3-A9D9-D817-E7B8-BDC823747304}"/>
          </ac:spMkLst>
        </pc:spChg>
        <pc:spChg chg="mod">
          <ac:chgData name="VINCHENT Thibault" userId="b919e929-cfef-445e-a456-a3c1568e08ff" providerId="ADAL" clId="{55308D91-0A84-4085-B51A-42279EEF58DC}" dt="2024-04-08T14:56:10.871" v="352" actId="20577"/>
          <ac:spMkLst>
            <pc:docMk/>
            <pc:sldMk cId="3730965284" sldId="316"/>
            <ac:spMk id="24" creationId="{119E1A37-1B8B-DBED-9B46-B257E7C9A5E7}"/>
          </ac:spMkLst>
        </pc:spChg>
      </pc:sldChg>
      <pc:sldChg chg="add del">
        <pc:chgData name="VINCHENT Thibault" userId="b919e929-cfef-445e-a456-a3c1568e08ff" providerId="ADAL" clId="{55308D91-0A84-4085-B51A-42279EEF58DC}" dt="2024-04-15T11:07:10.967" v="354" actId="47"/>
        <pc:sldMkLst>
          <pc:docMk/>
          <pc:sldMk cId="4010272652" sldId="317"/>
        </pc:sldMkLst>
      </pc:sldChg>
    </pc:docChg>
  </pc:docChgLst>
  <pc:docChgLst>
    <pc:chgData name="Thibault VINCHENT" userId="b919e929-cfef-445e-a456-a3c1568e08ff" providerId="ADAL" clId="{55308D91-0A84-4085-B51A-42279EEF58DC}"/>
    <pc:docChg chg="custSel addSld delSld modSld sldOrd">
      <pc:chgData name="Thibault VINCHENT" userId="b919e929-cfef-445e-a456-a3c1568e08ff" providerId="ADAL" clId="{55308D91-0A84-4085-B51A-42279EEF58DC}" dt="2024-06-04T14:11:32.374" v="721" actId="400"/>
      <pc:docMkLst>
        <pc:docMk/>
      </pc:docMkLst>
      <pc:sldChg chg="delSp add del ord setBg delDesignElem">
        <pc:chgData name="Thibault VINCHENT" userId="b919e929-cfef-445e-a456-a3c1568e08ff" providerId="ADAL" clId="{55308D91-0A84-4085-B51A-42279EEF58DC}" dt="2024-04-23T06:58:02.318" v="709" actId="47"/>
        <pc:sldMkLst>
          <pc:docMk/>
          <pc:sldMk cId="3220235682" sldId="279"/>
        </pc:sldMkLst>
        <pc:spChg chg="del">
          <ac:chgData name="Thibault VINCHENT" userId="b919e929-cfef-445e-a456-a3c1568e08ff" providerId="ADAL" clId="{55308D91-0A84-4085-B51A-42279EEF58DC}" dt="2024-03-21T15:26:25.943" v="4"/>
          <ac:spMkLst>
            <pc:docMk/>
            <pc:sldMk cId="3220235682" sldId="279"/>
            <ac:spMk id="55" creationId="{0EF2A0DA-AE81-4A45-972E-646AC2870C2F}"/>
          </ac:spMkLst>
        </pc:spChg>
        <pc:picChg chg="del">
          <ac:chgData name="Thibault VINCHENT" userId="b919e929-cfef-445e-a456-a3c1568e08ff" providerId="ADAL" clId="{55308D91-0A84-4085-B51A-42279EEF58DC}" dt="2024-03-21T15:26:25.943" v="4"/>
          <ac:picMkLst>
            <pc:docMk/>
            <pc:sldMk cId="3220235682" sldId="279"/>
            <ac:picMk id="57" creationId="{B536FA4E-0152-4E27-91DA-0FC22D1846BB}"/>
          </ac:picMkLst>
        </pc:picChg>
      </pc:sldChg>
      <pc:sldChg chg="delSp modSp mod ord">
        <pc:chgData name="Thibault VINCHENT" userId="b919e929-cfef-445e-a456-a3c1568e08ff" providerId="ADAL" clId="{55308D91-0A84-4085-B51A-42279EEF58DC}" dt="2024-03-21T15:28:22.048" v="38" actId="478"/>
        <pc:sldMkLst>
          <pc:docMk/>
          <pc:sldMk cId="1081176263" sldId="292"/>
        </pc:sldMkLst>
        <pc:spChg chg="mod">
          <ac:chgData name="Thibault VINCHENT" userId="b919e929-cfef-445e-a456-a3c1568e08ff" providerId="ADAL" clId="{55308D91-0A84-4085-B51A-42279EEF58DC}" dt="2024-03-21T15:28:00.126" v="36" actId="313"/>
          <ac:spMkLst>
            <pc:docMk/>
            <pc:sldMk cId="1081176263" sldId="292"/>
            <ac:spMk id="2" creationId="{E13D2CB0-7614-252D-EE71-C74B58CFE1BF}"/>
          </ac:spMkLst>
        </pc:spChg>
        <pc:spChg chg="del mod">
          <ac:chgData name="Thibault VINCHENT" userId="b919e929-cfef-445e-a456-a3c1568e08ff" providerId="ADAL" clId="{55308D91-0A84-4085-B51A-42279EEF58DC}" dt="2024-03-21T15:28:22.048" v="38" actId="478"/>
          <ac:spMkLst>
            <pc:docMk/>
            <pc:sldMk cId="1081176263" sldId="292"/>
            <ac:spMk id="3" creationId="{5532B319-EFFB-DB84-4C31-ED841822D1D6}"/>
          </ac:spMkLst>
        </pc:spChg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1116420440" sldId="294"/>
        </pc:sldMkLst>
      </pc:sldChg>
      <pc:sldChg chg="addSp delSp modSp mod">
        <pc:chgData name="Thibault VINCHENT" userId="b919e929-cfef-445e-a456-a3c1568e08ff" providerId="ADAL" clId="{55308D91-0A84-4085-B51A-42279EEF58DC}" dt="2024-03-22T13:02:06.587" v="261" actId="478"/>
        <pc:sldMkLst>
          <pc:docMk/>
          <pc:sldMk cId="3338735917" sldId="295"/>
        </pc:sldMkLst>
        <pc:spChg chg="mod">
          <ac:chgData name="Thibault VINCHENT" userId="b919e929-cfef-445e-a456-a3c1568e08ff" providerId="ADAL" clId="{55308D91-0A84-4085-B51A-42279EEF58DC}" dt="2024-03-21T15:35:43.235" v="257" actId="20577"/>
          <ac:spMkLst>
            <pc:docMk/>
            <pc:sldMk cId="3338735917" sldId="295"/>
            <ac:spMk id="24" creationId="{5FB8FB8F-DF47-93E5-BCE7-B2FA84DEE459}"/>
          </ac:spMkLst>
        </pc:spChg>
        <pc:picChg chg="add del mod">
          <ac:chgData name="Thibault VINCHENT" userId="b919e929-cfef-445e-a456-a3c1568e08ff" providerId="ADAL" clId="{55308D91-0A84-4085-B51A-42279EEF58DC}" dt="2024-03-22T13:02:06.587" v="261" actId="478"/>
          <ac:picMkLst>
            <pc:docMk/>
            <pc:sldMk cId="3338735917" sldId="295"/>
            <ac:picMk id="5" creationId="{8F89A67C-DCAF-FA1C-FA37-10350B1B9C92}"/>
          </ac:picMkLst>
        </pc:picChg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590063923" sldId="296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737815006" sldId="297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2852021771" sldId="298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559597893" sldId="299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1340810553" sldId="300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1992399487" sldId="301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3209626013" sldId="302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397213880" sldId="303"/>
        </pc:sldMkLst>
      </pc:sldChg>
      <pc:sldChg chg="del">
        <pc:chgData name="Thibault VINCHENT" userId="b919e929-cfef-445e-a456-a3c1568e08ff" providerId="ADAL" clId="{55308D91-0A84-4085-B51A-42279EEF58DC}" dt="2024-03-21T15:32:46.206" v="218" actId="47"/>
        <pc:sldMkLst>
          <pc:docMk/>
          <pc:sldMk cId="3036783062" sldId="304"/>
        </pc:sldMkLst>
      </pc:sldChg>
      <pc:sldChg chg="addSp delSp add del setBg delDesignElem">
        <pc:chgData name="Thibault VINCHENT" userId="b919e929-cfef-445e-a456-a3c1568e08ff" providerId="ADAL" clId="{55308D91-0A84-4085-B51A-42279EEF58DC}" dt="2024-03-21T15:26:47.214" v="11"/>
        <pc:sldMkLst>
          <pc:docMk/>
          <pc:sldMk cId="363833685" sldId="305"/>
        </pc:sldMkLst>
        <pc:spChg chg="add del">
          <ac:chgData name="Thibault VINCHENT" userId="b919e929-cfef-445e-a456-a3c1568e08ff" providerId="ADAL" clId="{55308D91-0A84-4085-B51A-42279EEF58DC}" dt="2024-03-21T15:26:47.214" v="11"/>
          <ac:spMkLst>
            <pc:docMk/>
            <pc:sldMk cId="363833685" sldId="305"/>
            <ac:spMk id="103" creationId="{74A022D4-5C80-6592-4016-A03E50D8FF33}"/>
          </ac:spMkLst>
        </pc:spChg>
      </pc:sldChg>
      <pc:sldChg chg="modSp add mod">
        <pc:chgData name="Thibault VINCHENT" userId="b919e929-cfef-445e-a456-a3c1568e08ff" providerId="ADAL" clId="{55308D91-0A84-4085-B51A-42279EEF58DC}" dt="2024-03-21T15:33:00.743" v="219" actId="20577"/>
        <pc:sldMkLst>
          <pc:docMk/>
          <pc:sldMk cId="1265640905" sldId="305"/>
        </pc:sldMkLst>
        <pc:spChg chg="mod">
          <ac:chgData name="Thibault VINCHENT" userId="b919e929-cfef-445e-a456-a3c1568e08ff" providerId="ADAL" clId="{55308D91-0A84-4085-B51A-42279EEF58DC}" dt="2024-03-21T15:32:10.718" v="216" actId="6549"/>
          <ac:spMkLst>
            <pc:docMk/>
            <pc:sldMk cId="1265640905" sldId="305"/>
            <ac:spMk id="2" creationId="{E13D2CB0-7614-252D-EE71-C74B58CFE1BF}"/>
          </ac:spMkLst>
        </pc:spChg>
        <pc:spChg chg="mod">
          <ac:chgData name="Thibault VINCHENT" userId="b919e929-cfef-445e-a456-a3c1568e08ff" providerId="ADAL" clId="{55308D91-0A84-4085-B51A-42279EEF58DC}" dt="2024-03-21T15:33:00.743" v="219" actId="20577"/>
          <ac:spMkLst>
            <pc:docMk/>
            <pc:sldMk cId="1265640905" sldId="305"/>
            <ac:spMk id="3" creationId="{5532B319-EFFB-DB84-4C31-ED841822D1D6}"/>
          </ac:spMkLst>
        </pc:spChg>
      </pc:sldChg>
      <pc:sldChg chg="modSp add mod ord">
        <pc:chgData name="Thibault VINCHENT" userId="b919e929-cfef-445e-a456-a3c1568e08ff" providerId="ADAL" clId="{55308D91-0A84-4085-B51A-42279EEF58DC}" dt="2024-06-04T14:11:32.374" v="721" actId="400"/>
        <pc:sldMkLst>
          <pc:docMk/>
          <pc:sldMk cId="3408110254" sldId="306"/>
        </pc:sldMkLst>
        <pc:spChg chg="mod">
          <ac:chgData name="Thibault VINCHENT" userId="b919e929-cfef-445e-a456-a3c1568e08ff" providerId="ADAL" clId="{55308D91-0A84-4085-B51A-42279EEF58DC}" dt="2024-03-21T15:29:11.071" v="71" actId="20577"/>
          <ac:spMkLst>
            <pc:docMk/>
            <pc:sldMk cId="3408110254" sldId="306"/>
            <ac:spMk id="2" creationId="{A8777CA3-A9D9-D817-E7B8-BDC823747304}"/>
          </ac:spMkLst>
        </pc:spChg>
        <pc:spChg chg="mod">
          <ac:chgData name="Thibault VINCHENT" userId="b919e929-cfef-445e-a456-a3c1568e08ff" providerId="ADAL" clId="{55308D91-0A84-4085-B51A-42279EEF58DC}" dt="2024-06-04T14:11:32.374" v="721" actId="400"/>
          <ac:spMkLst>
            <pc:docMk/>
            <pc:sldMk cId="3408110254" sldId="306"/>
            <ac:spMk id="24" creationId="{119E1A37-1B8B-DBED-9B46-B257E7C9A5E7}"/>
          </ac:spMkLst>
        </pc:spChg>
      </pc:sldChg>
      <pc:sldChg chg="modSp add mod ord">
        <pc:chgData name="Thibault VINCHENT" userId="b919e929-cfef-445e-a456-a3c1568e08ff" providerId="ADAL" clId="{55308D91-0A84-4085-B51A-42279EEF58DC}" dt="2024-04-05T09:51:06.624" v="708" actId="313"/>
        <pc:sldMkLst>
          <pc:docMk/>
          <pc:sldMk cId="1804077275" sldId="307"/>
        </pc:sldMkLst>
        <pc:spChg chg="mod">
          <ac:chgData name="Thibault VINCHENT" userId="b919e929-cfef-445e-a456-a3c1568e08ff" providerId="ADAL" clId="{55308D91-0A84-4085-B51A-42279EEF58DC}" dt="2024-04-05T09:32:30.596" v="329" actId="20577"/>
          <ac:spMkLst>
            <pc:docMk/>
            <pc:sldMk cId="1804077275" sldId="307"/>
            <ac:spMk id="2" creationId="{A8777CA3-A9D9-D817-E7B8-BDC823747304}"/>
          </ac:spMkLst>
        </pc:spChg>
        <pc:spChg chg="mod">
          <ac:chgData name="Thibault VINCHENT" userId="b919e929-cfef-445e-a456-a3c1568e08ff" providerId="ADAL" clId="{55308D91-0A84-4085-B51A-42279EEF58DC}" dt="2024-04-05T09:51:06.624" v="708" actId="313"/>
          <ac:spMkLst>
            <pc:docMk/>
            <pc:sldMk cId="1804077275" sldId="307"/>
            <ac:spMk id="24" creationId="{119E1A37-1B8B-DBED-9B46-B257E7C9A5E7}"/>
          </ac:spMkLst>
        </pc:spChg>
      </pc:sldChg>
    </pc:docChg>
  </pc:docChgLst>
  <pc:docChgLst>
    <pc:chgData name="VINCHENT Thibault" userId="b919e929-cfef-445e-a456-a3c1568e08ff" providerId="ADAL" clId="{BF520A6C-2CE9-4F22-A0F6-0C61C788383C}"/>
    <pc:docChg chg="modSld">
      <pc:chgData name="VINCHENT Thibault" userId="b919e929-cfef-445e-a456-a3c1568e08ff" providerId="ADAL" clId="{BF520A6C-2CE9-4F22-A0F6-0C61C788383C}" dt="2024-10-31T10:28:28.147" v="237" actId="400"/>
      <pc:docMkLst>
        <pc:docMk/>
      </pc:docMkLst>
      <pc:sldChg chg="modSp mod">
        <pc:chgData name="VINCHENT Thibault" userId="b919e929-cfef-445e-a456-a3c1568e08ff" providerId="ADAL" clId="{BF520A6C-2CE9-4F22-A0F6-0C61C788383C}" dt="2024-10-31T10:28:28.147" v="237" actId="400"/>
        <pc:sldMkLst>
          <pc:docMk/>
          <pc:sldMk cId="3408110254" sldId="306"/>
        </pc:sldMkLst>
        <pc:spChg chg="mod">
          <ac:chgData name="VINCHENT Thibault" userId="b919e929-cfef-445e-a456-a3c1568e08ff" providerId="ADAL" clId="{BF520A6C-2CE9-4F22-A0F6-0C61C788383C}" dt="2024-10-31T10:28:28.147" v="237" actId="400"/>
          <ac:spMkLst>
            <pc:docMk/>
            <pc:sldMk cId="3408110254" sldId="306"/>
            <ac:spMk id="24" creationId="{119E1A37-1B8B-DBED-9B46-B257E7C9A5E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D419D-7A78-4EB6-B1B0-C7F4D125C09E}" type="datetime1">
              <a:rPr lang="fr-FR" smtClean="0"/>
              <a:t>31/10/2024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7CDAC-C694-4EDB-9D9B-30A18B0B1F5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9049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4D1DB3-262B-4CAB-9798-16AA7AD26B79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DE88F-1F85-4A27-9D34-D74A50E7B0DA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3D9005-82D8-426D-6B6E-6BB72BF8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39075D6-C6F3-BDF0-B6D6-8FE403AFE3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1AF575A-0B99-0835-A5A6-D5DB9A251E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488C411-454D-E120-C345-0267497970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0227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014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417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60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210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02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64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732E0F-66E2-4C53-D281-3DC9BA2E3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245E2E43-84B2-F798-4179-8C62A6D84CF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C3CCDFD-E512-B09C-DD5E-2B0E2195F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D8C86B-5AEF-6479-9A22-312D35123E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99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5525-ED55-9DD4-FE0B-FA6CC8D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DAC71-E2D6-D344-E0FC-582B2361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22B2A-CD1F-C26B-652F-7BF536F9B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43331-F923-7B21-E81A-0BD4EFA6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0418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63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5525-ED55-9DD4-FE0B-FA6CC8D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DAC71-E2D6-D344-E0FC-582B2361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22B2A-CD1F-C26B-652F-7BF536F9B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43331-F923-7B21-E81A-0BD4EFA6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0673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827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53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15525-ED55-9DD4-FE0B-FA6CC8DDE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9DAC71-E2D6-D344-E0FC-582B2361FD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9C22B2A-CD1F-C26B-652F-7BF536F9B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D943331-F923-7B21-E81A-0BD4EFA627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DE88F-1F85-4A27-9D34-D74A50E7B0DA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50377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82928-D9FE-B80B-76B7-F607FAB83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>
            <a:extLst>
              <a:ext uri="{FF2B5EF4-FFF2-40B4-BE49-F238E27FC236}">
                <a16:creationId xmlns:a16="http://schemas.microsoft.com/office/drawing/2014/main" id="{8DCB082B-0C70-5E1D-EBB9-B8A49F554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EE9ECB4-CF19-133A-C0D9-A565D1C385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998E272-C6D1-748E-EBFF-A250DEC57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fr-FR" sz="1200" b="0" i="0" u="none" strike="noStrike" kern="1200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5861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rtlCol="0" anchor="b">
            <a:normAutofit/>
          </a:bodyPr>
          <a:lstStyle>
            <a:lvl1pPr algn="ctr">
              <a:defRPr sz="54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rtlCol="0"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20AFC-4747-4500-A8C7-A10B7DCF689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rtlCol="0" anchor="b">
            <a:normAutofit/>
          </a:bodyPr>
          <a:lstStyle>
            <a:lvl1pPr algn="ctr">
              <a:defRPr sz="28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A0542B-C18D-4D58-B9F4-F1C967D21EB7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rtlCol="0" anchor="ctr">
            <a:normAutofit/>
          </a:bodyPr>
          <a:lstStyle>
            <a:lvl1pPr>
              <a:defRPr sz="4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rtlCol="0"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84237C-71E1-407D-8A95-5D0DA132D16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97CC64-7194-4D10-B1B7-D418C059154B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  <p:sp>
        <p:nvSpPr>
          <p:cNvPr id="11" name="Zone de texte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fr-FR" sz="8000" noProof="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Zone de texte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fr-FR" sz="8000" noProof="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rtlCol="0"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258E07-2681-4DDC-9761-F27D26D96DD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7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9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6711" y="1885949"/>
            <a:ext cx="3300984" cy="764783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4441435" y="2768112"/>
            <a:ext cx="3300984" cy="3023088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1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572" y="1885950"/>
            <a:ext cx="3300984" cy="76478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12" name="Espace réservé du texte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782C4C-DCAC-4DF2-B481-A8A61F7BCD4E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Imag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Imag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r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19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0" name="Espace réservé d’image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1" name="Espace réservé du texte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2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442788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3" name="Espace réservé d’image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25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7966697" y="3904106"/>
            <a:ext cx="3300984" cy="576262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26" name="Espace réservé d’image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27" name="Espace réservé du texte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89ECA3B-6A37-4E6A-BC7F-3768BC7915C0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1D8E831-8378-4BAB-BCBD-A7C304698550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rtlCol="0" anchor="b"/>
          <a:lstStyle>
            <a:lvl1pPr algn="ctr">
              <a:defRPr sz="4000" b="0" cap="none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DB5431-7B28-41AD-AA99-418F5276FE3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rtlCol="0" anchor="t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322A63-6AB9-4C19-B727-7468EB6EEF1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 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Imag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363166" y="1855152"/>
            <a:ext cx="4779582" cy="692495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6ED83E-2F3C-4802-B3FE-A9F66A10C59C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CA66-1FE5-4FCF-969D-2E5E7C29642C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EFBA03-FEEE-4037-AB6D-57576DBA45E2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rtlCol="0" anchor="b">
            <a:normAutofit/>
          </a:bodyPr>
          <a:lstStyle>
            <a:lvl1pPr algn="ctr">
              <a:defRPr sz="28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 rtlCol="0">
            <a:normAutofit/>
          </a:bodyPr>
          <a:lstStyle/>
          <a:p>
            <a:pPr lvl="0" rtl="0"/>
            <a:r>
              <a:rPr lang="fr-FR" noProof="0"/>
              <a:t>Cliquez pour modifier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56F92A-D426-4C37-897E-08EB77489816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rtlCol="0" anchor="b">
            <a:noAutofit/>
          </a:bodyPr>
          <a:lstStyle>
            <a:lvl1pPr algn="ctr">
              <a:defRPr sz="32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r-FR" noProof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130987-7283-4366-815B-537B34C5E13D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CD2D8CC8-312B-4BBB-8CFE-96DDDB0B6288}" type="datetime1">
              <a:rPr lang="fr-FR" noProof="0" smtClean="0"/>
              <a:t>31/10/2024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 rtl="0"/>
            <a:fld id="{3A98EE3D-8CD1-4C3F-BD1C-C98C9596463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D34240-4A42-D0BA-06E8-91CE4E464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FE59B8E-0E90-89CD-E005-A4CBB88EC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11" name="Image 10" descr="Une image contenant léger, Danse, art, violette&#10;&#10;Description générée automatiquement">
            <a:extLst>
              <a:ext uri="{FF2B5EF4-FFF2-40B4-BE49-F238E27FC236}">
                <a16:creationId xmlns:a16="http://schemas.microsoft.com/office/drawing/2014/main" id="{43585039-69DD-4D9F-A5DD-1685E08AD6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12357" y="-502668"/>
            <a:ext cx="12621230" cy="8418361"/>
          </a:xfrm>
          <a:prstGeom prst="rect">
            <a:avLst/>
          </a:prstGeom>
        </p:spPr>
      </p:pic>
      <p:pic>
        <p:nvPicPr>
          <p:cNvPr id="13" name="Image 12" descr="Une image contenant Graphique, Police, graphisme, symbole&#10;&#10;Description générée automatiquement">
            <a:extLst>
              <a:ext uri="{FF2B5EF4-FFF2-40B4-BE49-F238E27FC236}">
                <a16:creationId xmlns:a16="http://schemas.microsoft.com/office/drawing/2014/main" id="{7B15C3CE-D46F-164C-9DC7-870090B2B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540" y="4722534"/>
            <a:ext cx="3142960" cy="117107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A5F20CE-8399-F29A-9FB2-7E7AFF2CBDCB}"/>
              </a:ext>
            </a:extLst>
          </p:cNvPr>
          <p:cNvSpPr txBox="1"/>
          <p:nvPr/>
        </p:nvSpPr>
        <p:spPr>
          <a:xfrm>
            <a:off x="489240" y="5703110"/>
            <a:ext cx="5606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/>
              <a:t>Le métavers</a:t>
            </a:r>
          </a:p>
        </p:txBody>
      </p:sp>
    </p:spTree>
    <p:extLst>
      <p:ext uri="{BB962C8B-B14F-4D97-AF65-F5344CB8AC3E}">
        <p14:creationId xmlns:p14="http://schemas.microsoft.com/office/powerpoint/2010/main" val="119819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1, épisode 3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Le repli dans le passé</a:t>
            </a:r>
            <a:endParaRPr lang="fr-FR" sz="1400" dirty="0"/>
          </a:p>
        </p:txBody>
      </p:sp>
      <p:pic>
        <p:nvPicPr>
          <p:cNvPr id="5" name="Image 4" descr="Une image contenant Visage humain, personne, portrait, plein air&#10;&#10;Description générée automatiquement">
            <a:extLst>
              <a:ext uri="{FF2B5EF4-FFF2-40B4-BE49-F238E27FC236}">
                <a16:creationId xmlns:a16="http://schemas.microsoft.com/office/drawing/2014/main" id="{1B08DC25-264A-45DF-70CA-A80489B49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259076" y="0"/>
            <a:ext cx="123637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5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1, épisode noël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Le risque de se retrouver "bloqué" pour l'éternité dans une simulation</a:t>
            </a:r>
            <a:endParaRPr lang="fr-FR" sz="1400" dirty="0"/>
          </a:p>
        </p:txBody>
      </p:sp>
      <p:pic>
        <p:nvPicPr>
          <p:cNvPr id="5" name="Image 4" descr="Une image contenant texte, capture d’écran, eau, bulle&#10;&#10;Description générée automatiquement">
            <a:extLst>
              <a:ext uri="{FF2B5EF4-FFF2-40B4-BE49-F238E27FC236}">
                <a16:creationId xmlns:a16="http://schemas.microsoft.com/office/drawing/2014/main" id="{9CC7689D-DEA5-7752-77FE-C0C638A793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" y="-323860"/>
            <a:ext cx="6096000" cy="914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2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3, épisode 1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Le contrat social et la superficialité des relations qui en découle</a:t>
            </a:r>
            <a:endParaRPr lang="fr-FR" sz="1400" dirty="0"/>
          </a:p>
        </p:txBody>
      </p:sp>
      <p:pic>
        <p:nvPicPr>
          <p:cNvPr id="7" name="Image 6" descr="Une image contenant personne, habits, Visage humain, rose&#10;&#10;Description générée automatiquement">
            <a:extLst>
              <a:ext uri="{FF2B5EF4-FFF2-40B4-BE49-F238E27FC236}">
                <a16:creationId xmlns:a16="http://schemas.microsoft.com/office/drawing/2014/main" id="{1E381608-8AAE-DF92-0BB1-B0F09E3E7E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86185" y="0"/>
            <a:ext cx="75908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242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3, épisode 5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Les capacités de manipulation via les dispositifs de VR</a:t>
            </a:r>
            <a:endParaRPr lang="fr-FR" sz="1400" dirty="0"/>
          </a:p>
        </p:txBody>
      </p:sp>
      <p:pic>
        <p:nvPicPr>
          <p:cNvPr id="5" name="Image 4" descr="Une image contenant habits, personne, Visage humain, Représentant&#10;&#10;Description générée automatiquement">
            <a:extLst>
              <a:ext uri="{FF2B5EF4-FFF2-40B4-BE49-F238E27FC236}">
                <a16:creationId xmlns:a16="http://schemas.microsoft.com/office/drawing/2014/main" id="{13DF6751-67DD-C338-7AEC-BABCBADA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8602" y="0"/>
            <a:ext cx="13715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78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4, épisode 2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/>
              <a:t>La promesse de sécurité et la privation de liberté</a:t>
            </a:r>
          </a:p>
        </p:txBody>
      </p:sp>
      <p:pic>
        <p:nvPicPr>
          <p:cNvPr id="5" name="Image 4" descr="Une image contenant habits, personne, Visage humain, chaussures&#10;&#10;Description générée automatiquement">
            <a:extLst>
              <a:ext uri="{FF2B5EF4-FFF2-40B4-BE49-F238E27FC236}">
                <a16:creationId xmlns:a16="http://schemas.microsoft.com/office/drawing/2014/main" id="{813B99F8-E25A-5B70-99CF-D83141E885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96593" y="0"/>
            <a:ext cx="102925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7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Thèmes récurrents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/>
              <a:t>Des technologies conçues pour enfermer, replier sur soi dans un monde superficiel et en fait privé de liberté</a:t>
            </a:r>
          </a:p>
        </p:txBody>
      </p:sp>
      <p:pic>
        <p:nvPicPr>
          <p:cNvPr id="9" name="Image 8" descr="Une image contenant texte, cercle, Graphique, graphisme&#10;&#10;Description générée automatiquement">
            <a:extLst>
              <a:ext uri="{FF2B5EF4-FFF2-40B4-BE49-F238E27FC236}">
                <a16:creationId xmlns:a16="http://schemas.microsoft.com/office/drawing/2014/main" id="{68F87234-5E08-9584-4F3C-3C8CE8C111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553" y="1466849"/>
            <a:ext cx="405765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6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0AB851-87A3-A0BF-6879-12DC9DAE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76F4558A-25E9-82A6-EDC9-AB6A1EE07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9D659C9-C9F9-694D-977B-9DB212E1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7620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Programme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5FB8FB8F-DF47-93E5-BCE7-B2FA84DEE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1879599"/>
            <a:ext cx="4403596" cy="4368801"/>
          </a:xfrm>
        </p:spPr>
        <p:txBody>
          <a:bodyPr rtlCol="0" anchor="t">
            <a:normAutofit fontScale="92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Jour 1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Présentation du métavers (contexte, définition..)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Échange sur des thèmes proposés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Création de groupe et préparation de l’oral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Jour 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/>
              <a:t>Concepts avancés du métavers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Présentation &amp; modalités de l’oral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Finalisation de l’oral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Jour 3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Passage à l’oral des groupes 1/2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600" dirty="0"/>
              <a:t>Jour 4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Passage à l’oral des groupes 2/2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fr-FR" sz="1400" dirty="0"/>
              <a:t>Tentative de conclusion sur l’avenir du métavers</a:t>
            </a:r>
          </a:p>
        </p:txBody>
      </p:sp>
    </p:spTree>
    <p:extLst>
      <p:ext uri="{BB962C8B-B14F-4D97-AF65-F5344CB8AC3E}">
        <p14:creationId xmlns:p14="http://schemas.microsoft.com/office/powerpoint/2010/main" val="3338735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C5A67-9D37-C1B3-D0BE-B6B493B5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D24AD9-13F0-1746-F858-6231405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74A022D4-5C80-6592-4016-A03E50D8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3D2CB0-7614-252D-EE71-C74B58CF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Présentation &amp;</a:t>
            </a:r>
            <a:br>
              <a:rPr lang="fr-FR" sz="3600" dirty="0"/>
            </a:br>
            <a:r>
              <a:rPr lang="fr-FR" sz="3600" dirty="0"/>
              <a:t>modalité de l’oral</a:t>
            </a:r>
          </a:p>
        </p:txBody>
      </p:sp>
    </p:spTree>
    <p:extLst>
      <p:ext uri="{BB962C8B-B14F-4D97-AF65-F5344CB8AC3E}">
        <p14:creationId xmlns:p14="http://schemas.microsoft.com/office/powerpoint/2010/main" val="108117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Modalités de l’oral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2" y="2809875"/>
            <a:ext cx="5143725" cy="3438525"/>
          </a:xfrm>
        </p:spPr>
        <p:txBody>
          <a:bodyPr rtlCol="0" anchor="t">
            <a:normAutofit/>
          </a:bodyPr>
          <a:lstStyle/>
          <a:p>
            <a:r>
              <a:rPr lang="fr-FR" sz="1800" b="1" dirty="0">
                <a:effectLst/>
              </a:rPr>
              <a:t>Passage d’une durée totale de 30 à 50 minutes pour chaque groupe</a:t>
            </a:r>
          </a:p>
          <a:p>
            <a:pPr lvl="1"/>
            <a:r>
              <a:rPr lang="fr-FR" sz="1600" b="1" dirty="0">
                <a:effectLst/>
              </a:rPr>
              <a:t>15 à 25 minutes de présentation</a:t>
            </a:r>
          </a:p>
          <a:p>
            <a:pPr lvl="1"/>
            <a:r>
              <a:rPr lang="fr-FR" sz="1600" b="1" dirty="0">
                <a:effectLst/>
              </a:rPr>
              <a:t>15 à 25 minutes de questions (apprenants et formateur)</a:t>
            </a:r>
          </a:p>
          <a:p>
            <a:r>
              <a:rPr lang="fr-FR" sz="1800" b="1" dirty="0">
                <a:effectLst/>
              </a:rPr>
              <a:t>Barème</a:t>
            </a:r>
          </a:p>
          <a:p>
            <a:pPr lvl="1"/>
            <a:r>
              <a:rPr lang="fr-FR" sz="1600" b="1" dirty="0">
                <a:effectLst/>
              </a:rPr>
              <a:t>Oral (dynamique, répartition parole)           /5</a:t>
            </a:r>
          </a:p>
          <a:p>
            <a:pPr lvl="1"/>
            <a:r>
              <a:rPr lang="fr-FR" sz="1600" b="1" dirty="0">
                <a:effectLst/>
              </a:rPr>
              <a:t>Forme (tenue pro, mise en forme du </a:t>
            </a:r>
            <a:r>
              <a:rPr lang="fr-FR" sz="1600" b="1" dirty="0" err="1">
                <a:effectLst/>
              </a:rPr>
              <a:t>ppt</a:t>
            </a:r>
            <a:r>
              <a:rPr lang="fr-FR" sz="1600" b="1" dirty="0">
                <a:effectLst/>
              </a:rPr>
              <a:t>)    /7</a:t>
            </a:r>
          </a:p>
          <a:p>
            <a:pPr lvl="1"/>
            <a:r>
              <a:rPr lang="fr-FR" sz="1600" b="1" dirty="0">
                <a:effectLst/>
              </a:rPr>
              <a:t>Fond (profondeur du propos, </a:t>
            </a:r>
            <a:r>
              <a:rPr lang="fr-FR" sz="1600" b="1" dirty="0" err="1">
                <a:effectLst/>
              </a:rPr>
              <a:t>compléxité</a:t>
            </a:r>
            <a:r>
              <a:rPr lang="fr-FR" sz="1600" b="1" dirty="0">
                <a:effectLst/>
              </a:rPr>
              <a:t>)   /8</a:t>
            </a:r>
          </a:p>
          <a:p>
            <a:pPr lvl="1"/>
            <a:endParaRPr lang="fr-FR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3408110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C5A67-9D37-C1B3-D0BE-B6B493B5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D24AD9-13F0-1746-F858-6231405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74A022D4-5C80-6592-4016-A03E50D8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a16="http://schemas.microsoft.com/office/drawing/2014/main" xmlns:p14="http://schemas.microsoft.com/office/powerpoint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3D2CB0-7614-252D-EE71-C74B58CF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973363" cy="2420504"/>
          </a:xfrm>
        </p:spPr>
        <p:txBody>
          <a:bodyPr rtlCol="0">
            <a:normAutofit/>
          </a:bodyPr>
          <a:lstStyle/>
          <a:p>
            <a:pPr algn="l"/>
            <a:r>
              <a:rPr lang="fr-FR" sz="3600" dirty="0"/>
              <a:t>Concepts avancés</a:t>
            </a:r>
            <a:br>
              <a:rPr lang="fr-FR" sz="3600" dirty="0"/>
            </a:br>
            <a:r>
              <a:rPr lang="fr-FR" sz="3600" dirty="0"/>
              <a:t>du métavers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2B319-EFFB-DB84-4C31-ED841822D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640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La décentralisation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La technologie blockchain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Les </a:t>
            </a:r>
            <a:r>
              <a:rPr lang="fr-FR" sz="1800" dirty="0" err="1"/>
              <a:t>Dapps</a:t>
            </a:r>
            <a:r>
              <a:rPr lang="fr-FR" sz="1800" dirty="0"/>
              <a:t> peine à rendre le contrôle aux utilisateurs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Les NFT (définition, usages)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Le gaming avec la blockchain (pour acquérir des reconnaissances in-</a:t>
            </a:r>
            <a:r>
              <a:rPr lang="fr-FR" sz="1800" dirty="0" err="1"/>
              <a:t>game</a:t>
            </a:r>
            <a:r>
              <a:rPr lang="fr-FR" sz="1800" dirty="0"/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Les contrats intelligents et les DAO (organisation autonomes décentralisées)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Limites (vol, blanchiment, mensonge)</a:t>
            </a:r>
          </a:p>
        </p:txBody>
      </p:sp>
    </p:spTree>
    <p:extLst>
      <p:ext uri="{BB962C8B-B14F-4D97-AF65-F5344CB8AC3E}">
        <p14:creationId xmlns:p14="http://schemas.microsoft.com/office/powerpoint/2010/main" val="180407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Les cas d’usages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Médecine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Éducation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Réunion d’entreprise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800" dirty="0"/>
              <a:t>Télétravail</a:t>
            </a:r>
          </a:p>
        </p:txBody>
      </p:sp>
    </p:spTree>
    <p:extLst>
      <p:ext uri="{BB962C8B-B14F-4D97-AF65-F5344CB8AC3E}">
        <p14:creationId xmlns:p14="http://schemas.microsoft.com/office/powerpoint/2010/main" val="3730965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C5A67-9D37-C1B3-D0BE-B6B493B54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ED24AD9-13F0-1746-F858-62314050E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196"/>
            <a:ext cx="12192001" cy="6857990"/>
          </a:xfrm>
          <a:prstGeom prst="rect">
            <a:avLst/>
          </a:prstGeom>
        </p:spPr>
      </p:pic>
      <p:sp useBgFill="1">
        <p:nvSpPr>
          <p:cNvPr id="103" name="Forme libre 5">
            <a:extLst>
              <a:ext uri="{FF2B5EF4-FFF2-40B4-BE49-F238E27FC236}">
                <a16:creationId xmlns:a16="http://schemas.microsoft.com/office/drawing/2014/main" id="{74A022D4-5C80-6592-4016-A03E50D8FF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p14="http://schemas.microsoft.com/office/powerpoint/2010/main" xmlns:a16="http://schemas.microsoft.com/office/drawing/2014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13D2CB0-7614-252D-EE71-C74B58CFE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3"/>
            <a:ext cx="3973363" cy="3117551"/>
          </a:xfrm>
        </p:spPr>
        <p:txBody>
          <a:bodyPr rtlCol="0">
            <a:normAutofit fontScale="90000"/>
          </a:bodyPr>
          <a:lstStyle/>
          <a:p>
            <a:pPr algn="l"/>
            <a:r>
              <a:rPr lang="fr-FR" sz="3600" dirty="0"/>
              <a:t>Exemple de présentation : </a:t>
            </a: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Limites et dangers du métavers dans les futurs de Black </a:t>
            </a:r>
            <a:r>
              <a:rPr lang="fr-FR" sz="3600" dirty="0" err="1"/>
              <a:t>mirror</a:t>
            </a:r>
            <a:endParaRPr lang="fr-FR" sz="36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32B319-EFFB-DB84-4C31-ED841822D1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 rtlCol="0">
            <a:normAutofit/>
          </a:bodyPr>
          <a:lstStyle/>
          <a:p>
            <a:pPr algn="l" rtl="0"/>
            <a:r>
              <a:rPr lang="fr-FR" sz="23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2352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0A655-DEDE-22B5-C0CE-4935EE4A8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AA3D105-29A1-ACB9-3C34-482E6983D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8777CA3-A9D9-D817-E7B8-BDC823747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0493" y="609599"/>
            <a:ext cx="4538124" cy="1714501"/>
          </a:xfrm>
        </p:spPr>
        <p:txBody>
          <a:bodyPr rtlCol="0" anchor="b">
            <a:normAutofit/>
          </a:bodyPr>
          <a:lstStyle/>
          <a:p>
            <a:pPr algn="l"/>
            <a:r>
              <a:rPr lang="fr-FR" sz="4000" dirty="0"/>
              <a:t>Saison 1, épisode 2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19E1A37-1B8B-DBED-9B46-B257E7C9A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0493" y="2809875"/>
            <a:ext cx="4403596" cy="3438525"/>
          </a:xfrm>
        </p:spPr>
        <p:txBody>
          <a:bodyPr rtlCol="0" anchor="t">
            <a:normAutofit/>
          </a:bodyPr>
          <a:lstStyle/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endParaRPr lang="fr-FR" sz="1400" dirty="0">
              <a:effectLst/>
            </a:endParaRP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Thématique :</a:t>
            </a:r>
          </a:p>
          <a:p>
            <a:pPr marL="369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400" dirty="0">
                <a:effectLst/>
              </a:rPr>
              <a:t>L'enfermement d'abord physique puis psychologique d'un univers artificiel</a:t>
            </a:r>
            <a:endParaRPr lang="fr-FR" sz="1400" dirty="0"/>
          </a:p>
        </p:txBody>
      </p:sp>
      <p:pic>
        <p:nvPicPr>
          <p:cNvPr id="5" name="Image 4" descr="Une image contenant personne, habits, homme, chaussures&#10;&#10;Description générée automatiquement">
            <a:extLst>
              <a:ext uri="{FF2B5EF4-FFF2-40B4-BE49-F238E27FC236}">
                <a16:creationId xmlns:a16="http://schemas.microsoft.com/office/drawing/2014/main" id="{1CEAE8A4-B592-DC6D-4DD6-E48C19163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320689" y="0"/>
            <a:ext cx="1540806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8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5910_TF55705232.potx" id="{02AF44FE-3C0F-483E-AB42-A62B4B49395F}" vid="{F23FCEBA-AEA9-4629-922F-EE14B03EEF7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16c05727-aa75-4e4a-9b5f-8a80a1165891"/>
    <ds:schemaRef ds:uri="http://purl.org/dc/dcmitype/"/>
    <ds:schemaRef ds:uri="http://purl.org/dc/terms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71af3243-3dd4-4a8d-8c0d-dd76da1f02a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{E8C30F37-EBF9-451E-A33D-2051BD6FBBAA}tf55705232_win32</Template>
  <TotalTime>16586</TotalTime>
  <Words>350</Words>
  <Application>Microsoft Office PowerPoint</Application>
  <PresentationFormat>Grand écran</PresentationFormat>
  <Paragraphs>96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Goudy Old Style</vt:lpstr>
      <vt:lpstr>Wingdings 2</vt:lpstr>
      <vt:lpstr>SlateVTI</vt:lpstr>
      <vt:lpstr>Présentation PowerPoint</vt:lpstr>
      <vt:lpstr>Programme</vt:lpstr>
      <vt:lpstr>Présentation &amp; modalité de l’oral</vt:lpstr>
      <vt:lpstr>Modalités de l’oral</vt:lpstr>
      <vt:lpstr>Concepts avancés du métavers</vt:lpstr>
      <vt:lpstr>La décentralisation</vt:lpstr>
      <vt:lpstr>Les cas d’usages</vt:lpstr>
      <vt:lpstr>Exemple de présentation :   Limites et dangers du métavers dans les futurs de Black mirror</vt:lpstr>
      <vt:lpstr>Saison 1, épisode 2</vt:lpstr>
      <vt:lpstr>Saison 1, épisode 3</vt:lpstr>
      <vt:lpstr>Saison 1, épisode noël</vt:lpstr>
      <vt:lpstr>Saison 3, épisode 1</vt:lpstr>
      <vt:lpstr>Saison 3, épisode 5</vt:lpstr>
      <vt:lpstr>Saison 4, épisode 2</vt:lpstr>
      <vt:lpstr>Thèmes récurrents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Thibault VINCHENT</dc:creator>
  <cp:lastModifiedBy>VINCHENT Thibault</cp:lastModifiedBy>
  <cp:revision>5</cp:revision>
  <dcterms:created xsi:type="dcterms:W3CDTF">2024-02-07T14:46:16Z</dcterms:created>
  <dcterms:modified xsi:type="dcterms:W3CDTF">2024-10-31T10:28:32Z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