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280" r:id="rId5"/>
    <p:sldId id="279" r:id="rId6"/>
    <p:sldId id="295" r:id="rId7"/>
    <p:sldId id="292" r:id="rId8"/>
    <p:sldId id="294" r:id="rId9"/>
    <p:sldId id="298" r:id="rId10"/>
    <p:sldId id="296" r:id="rId11"/>
    <p:sldId id="297" r:id="rId12"/>
    <p:sldId id="299" r:id="rId13"/>
    <p:sldId id="300" r:id="rId14"/>
    <p:sldId id="301" r:id="rId15"/>
    <p:sldId id="303" r:id="rId16"/>
    <p:sldId id="302" r:id="rId17"/>
    <p:sldId id="304" r:id="rId1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8CB80-CF64-448D-AA43-3306A2AE0F86}" v="7" dt="2024-04-15T08:08:34.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19" autoAdjust="0"/>
  </p:normalViewPr>
  <p:slideViewPr>
    <p:cSldViewPr snapToGrid="0">
      <p:cViewPr varScale="1">
        <p:scale>
          <a:sx n="112" d="100"/>
          <a:sy n="112" d="100"/>
        </p:scale>
        <p:origin x="426" y="96"/>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HENT Thibault" userId="b919e929-cfef-445e-a456-a3c1568e08ff" providerId="ADAL" clId="{0738CB80-CF64-448D-AA43-3306A2AE0F86}"/>
    <pc:docChg chg="undo custSel addSld delSld modSld sldOrd">
      <pc:chgData name="VINCHENT Thibault" userId="b919e929-cfef-445e-a456-a3c1568e08ff" providerId="ADAL" clId="{0738CB80-CF64-448D-AA43-3306A2AE0F86}" dt="2024-04-16T08:01:14.751" v="978" actId="20577"/>
      <pc:docMkLst>
        <pc:docMk/>
      </pc:docMkLst>
      <pc:sldChg chg="delSp add del setBg delDesignElem">
        <pc:chgData name="VINCHENT Thibault" userId="b919e929-cfef-445e-a456-a3c1568e08ff" providerId="ADAL" clId="{0738CB80-CF64-448D-AA43-3306A2AE0F86}" dt="2024-04-15T08:08:34.567" v="908"/>
        <pc:sldMkLst>
          <pc:docMk/>
          <pc:sldMk cId="3220235682" sldId="279"/>
        </pc:sldMkLst>
        <pc:spChg chg="del">
          <ac:chgData name="VINCHENT Thibault" userId="b919e929-cfef-445e-a456-a3c1568e08ff" providerId="ADAL" clId="{0738CB80-CF64-448D-AA43-3306A2AE0F86}" dt="2024-04-15T08:08:34.567" v="908"/>
          <ac:spMkLst>
            <pc:docMk/>
            <pc:sldMk cId="3220235682" sldId="279"/>
            <ac:spMk id="55" creationId="{0EF2A0DA-AE81-4A45-972E-646AC2870C2F}"/>
          </ac:spMkLst>
        </pc:spChg>
        <pc:picChg chg="del">
          <ac:chgData name="VINCHENT Thibault" userId="b919e929-cfef-445e-a456-a3c1568e08ff" providerId="ADAL" clId="{0738CB80-CF64-448D-AA43-3306A2AE0F86}" dt="2024-04-15T08:08:34.567" v="908"/>
          <ac:picMkLst>
            <pc:docMk/>
            <pc:sldMk cId="3220235682" sldId="279"/>
            <ac:picMk id="57" creationId="{B536FA4E-0152-4E27-91DA-0FC22D1846BB}"/>
          </ac:picMkLst>
        </pc:picChg>
      </pc:sldChg>
      <pc:sldChg chg="addSp delSp modSp add del mod">
        <pc:chgData name="VINCHENT Thibault" userId="b919e929-cfef-445e-a456-a3c1568e08ff" providerId="ADAL" clId="{0738CB80-CF64-448D-AA43-3306A2AE0F86}" dt="2024-03-21T12:37:42.662" v="906" actId="1076"/>
        <pc:sldMkLst>
          <pc:docMk/>
          <pc:sldMk cId="119819790" sldId="280"/>
        </pc:sldMkLst>
        <pc:spChg chg="add del mod">
          <ac:chgData name="VINCHENT Thibault" userId="b919e929-cfef-445e-a456-a3c1568e08ff" providerId="ADAL" clId="{0738CB80-CF64-448D-AA43-3306A2AE0F86}" dt="2024-03-20T09:38:31.092" v="17" actId="478"/>
          <ac:spMkLst>
            <pc:docMk/>
            <pc:sldMk cId="119819790" sldId="280"/>
            <ac:spMk id="4" creationId="{B740126D-2D7F-3F0A-8EC3-EFC579EE0B06}"/>
          </ac:spMkLst>
        </pc:spChg>
        <pc:spChg chg="add del mod">
          <ac:chgData name="VINCHENT Thibault" userId="b919e929-cfef-445e-a456-a3c1568e08ff" providerId="ADAL" clId="{0738CB80-CF64-448D-AA43-3306A2AE0F86}" dt="2024-03-20T09:38:35.721" v="18" actId="478"/>
          <ac:spMkLst>
            <pc:docMk/>
            <pc:sldMk cId="119819790" sldId="280"/>
            <ac:spMk id="9" creationId="{84BA6AC1-9543-871F-4EB1-65C82F872BA6}"/>
          </ac:spMkLst>
        </pc:spChg>
        <pc:spChg chg="add mod">
          <ac:chgData name="VINCHENT Thibault" userId="b919e929-cfef-445e-a456-a3c1568e08ff" providerId="ADAL" clId="{0738CB80-CF64-448D-AA43-3306A2AE0F86}" dt="2024-03-21T12:37:42.662" v="906" actId="1076"/>
          <ac:spMkLst>
            <pc:docMk/>
            <pc:sldMk cId="119819790" sldId="280"/>
            <ac:spMk id="14" creationId="{1A5F20CE-8399-F29A-9FB2-7E7AFF2CBDCB}"/>
          </ac:spMkLst>
        </pc:spChg>
        <pc:picChg chg="add del mod">
          <ac:chgData name="VINCHENT Thibault" userId="b919e929-cfef-445e-a456-a3c1568e08ff" providerId="ADAL" clId="{0738CB80-CF64-448D-AA43-3306A2AE0F86}" dt="2024-03-20T10:35:12.170" v="19" actId="478"/>
          <ac:picMkLst>
            <pc:docMk/>
            <pc:sldMk cId="119819790" sldId="280"/>
            <ac:picMk id="3" creationId="{67473938-F2F7-3C50-7630-22AB5A1112A4}"/>
          </ac:picMkLst>
        </pc:picChg>
        <pc:picChg chg="del">
          <ac:chgData name="VINCHENT Thibault" userId="b919e929-cfef-445e-a456-a3c1568e08ff" providerId="ADAL" clId="{0738CB80-CF64-448D-AA43-3306A2AE0F86}" dt="2024-03-20T09:31:22.693" v="3" actId="478"/>
          <ac:picMkLst>
            <pc:docMk/>
            <pc:sldMk cId="119819790" sldId="280"/>
            <ac:picMk id="7" creationId="{BAE71FE1-361C-84A3-FF36-8ECD7E978116}"/>
          </ac:picMkLst>
        </pc:picChg>
        <pc:picChg chg="add del mod">
          <ac:chgData name="VINCHENT Thibault" userId="b919e929-cfef-445e-a456-a3c1568e08ff" providerId="ADAL" clId="{0738CB80-CF64-448D-AA43-3306A2AE0F86}" dt="2024-03-20T10:35:12.170" v="19" actId="478"/>
          <ac:picMkLst>
            <pc:docMk/>
            <pc:sldMk cId="119819790" sldId="280"/>
            <ac:picMk id="8" creationId="{694527D7-A0AB-7EAB-D3C6-F9BAE234DF83}"/>
          </ac:picMkLst>
        </pc:picChg>
        <pc:picChg chg="add mod">
          <ac:chgData name="VINCHENT Thibault" userId="b919e929-cfef-445e-a456-a3c1568e08ff" providerId="ADAL" clId="{0738CB80-CF64-448D-AA43-3306A2AE0F86}" dt="2024-03-21T12:37:28.507" v="904" actId="1076"/>
          <ac:picMkLst>
            <pc:docMk/>
            <pc:sldMk cId="119819790" sldId="280"/>
            <ac:picMk id="11" creationId="{43585039-69DD-4D9F-A5DD-1685E08AD669}"/>
          </ac:picMkLst>
        </pc:picChg>
        <pc:picChg chg="add mod">
          <ac:chgData name="VINCHENT Thibault" userId="b919e929-cfef-445e-a456-a3c1568e08ff" providerId="ADAL" clId="{0738CB80-CF64-448D-AA43-3306A2AE0F86}" dt="2024-03-21T12:37:42.662" v="906" actId="1076"/>
          <ac:picMkLst>
            <pc:docMk/>
            <pc:sldMk cId="119819790" sldId="280"/>
            <ac:picMk id="13" creationId="{7B15C3CE-D46F-164C-9DC7-870090B2B41F}"/>
          </ac:picMkLst>
        </pc:picChg>
      </pc:sldChg>
      <pc:sldChg chg="modSp mod">
        <pc:chgData name="VINCHENT Thibault" userId="b919e929-cfef-445e-a456-a3c1568e08ff" providerId="ADAL" clId="{0738CB80-CF64-448D-AA43-3306A2AE0F86}" dt="2024-03-21T09:16:03.272" v="467" actId="20577"/>
        <pc:sldMkLst>
          <pc:docMk/>
          <pc:sldMk cId="1081176263" sldId="292"/>
        </pc:sldMkLst>
        <pc:spChg chg="mod">
          <ac:chgData name="VINCHENT Thibault" userId="b919e929-cfef-445e-a456-a3c1568e08ff" providerId="ADAL" clId="{0738CB80-CF64-448D-AA43-3306A2AE0F86}" dt="2024-03-21T09:15:50.361" v="433" actId="20577"/>
          <ac:spMkLst>
            <pc:docMk/>
            <pc:sldMk cId="1081176263" sldId="292"/>
            <ac:spMk id="2" creationId="{E13D2CB0-7614-252D-EE71-C74B58CFE1BF}"/>
          </ac:spMkLst>
        </pc:spChg>
        <pc:spChg chg="mod">
          <ac:chgData name="VINCHENT Thibault" userId="b919e929-cfef-445e-a456-a3c1568e08ff" providerId="ADAL" clId="{0738CB80-CF64-448D-AA43-3306A2AE0F86}" dt="2024-03-21T09:16:03.272" v="467" actId="20577"/>
          <ac:spMkLst>
            <pc:docMk/>
            <pc:sldMk cId="1081176263" sldId="292"/>
            <ac:spMk id="3" creationId="{5532B319-EFFB-DB84-4C31-ED841822D1D6}"/>
          </ac:spMkLst>
        </pc:spChg>
      </pc:sldChg>
      <pc:sldChg chg="modSp mod">
        <pc:chgData name="VINCHENT Thibault" userId="b919e929-cfef-445e-a456-a3c1568e08ff" providerId="ADAL" clId="{0738CB80-CF64-448D-AA43-3306A2AE0F86}" dt="2024-03-21T09:55:24.291" v="674" actId="20577"/>
        <pc:sldMkLst>
          <pc:docMk/>
          <pc:sldMk cId="1116420440" sldId="294"/>
        </pc:sldMkLst>
        <pc:spChg chg="mod">
          <ac:chgData name="VINCHENT Thibault" userId="b919e929-cfef-445e-a456-a3c1568e08ff" providerId="ADAL" clId="{0738CB80-CF64-448D-AA43-3306A2AE0F86}" dt="2024-03-21T09:53:09.132" v="665" actId="20577"/>
          <ac:spMkLst>
            <pc:docMk/>
            <pc:sldMk cId="1116420440" sldId="294"/>
            <ac:spMk id="2" creationId="{A8777CA3-A9D9-D817-E7B8-BDC823747304}"/>
          </ac:spMkLst>
        </pc:spChg>
        <pc:spChg chg="mod">
          <ac:chgData name="VINCHENT Thibault" userId="b919e929-cfef-445e-a456-a3c1568e08ff" providerId="ADAL" clId="{0738CB80-CF64-448D-AA43-3306A2AE0F86}" dt="2024-03-21T09:55:24.291" v="674" actId="20577"/>
          <ac:spMkLst>
            <pc:docMk/>
            <pc:sldMk cId="1116420440" sldId="294"/>
            <ac:spMk id="24" creationId="{119E1A37-1B8B-DBED-9B46-B257E7C9A5E7}"/>
          </ac:spMkLst>
        </pc:spChg>
      </pc:sldChg>
      <pc:sldChg chg="modSp mod">
        <pc:chgData name="VINCHENT Thibault" userId="b919e929-cfef-445e-a456-a3c1568e08ff" providerId="ADAL" clId="{0738CB80-CF64-448D-AA43-3306A2AE0F86}" dt="2024-04-16T08:01:14.751" v="978" actId="20577"/>
        <pc:sldMkLst>
          <pc:docMk/>
          <pc:sldMk cId="3338735917" sldId="295"/>
        </pc:sldMkLst>
        <pc:spChg chg="mod">
          <ac:chgData name="VINCHENT Thibault" userId="b919e929-cfef-445e-a456-a3c1568e08ff" providerId="ADAL" clId="{0738CB80-CF64-448D-AA43-3306A2AE0F86}" dt="2024-04-16T08:01:14.751" v="978" actId="20577"/>
          <ac:spMkLst>
            <pc:docMk/>
            <pc:sldMk cId="3338735917" sldId="295"/>
            <ac:spMk id="24" creationId="{5FB8FB8F-DF47-93E5-BCE7-B2FA84DEE459}"/>
          </ac:spMkLst>
        </pc:spChg>
      </pc:sldChg>
      <pc:sldChg chg="del">
        <pc:chgData name="VINCHENT Thibault" userId="b919e929-cfef-445e-a456-a3c1568e08ff" providerId="ADAL" clId="{0738CB80-CF64-448D-AA43-3306A2AE0F86}" dt="2024-03-21T09:42:52.997" v="524" actId="47"/>
        <pc:sldMkLst>
          <pc:docMk/>
          <pc:sldMk cId="129133090" sldId="296"/>
        </pc:sldMkLst>
      </pc:sldChg>
      <pc:sldChg chg="modSp add mod">
        <pc:chgData name="VINCHENT Thibault" userId="b919e929-cfef-445e-a456-a3c1568e08ff" providerId="ADAL" clId="{0738CB80-CF64-448D-AA43-3306A2AE0F86}" dt="2024-03-21T09:51:45.580" v="657" actId="255"/>
        <pc:sldMkLst>
          <pc:docMk/>
          <pc:sldMk cId="590063923" sldId="296"/>
        </pc:sldMkLst>
        <pc:spChg chg="mod">
          <ac:chgData name="VINCHENT Thibault" userId="b919e929-cfef-445e-a456-a3c1568e08ff" providerId="ADAL" clId="{0738CB80-CF64-448D-AA43-3306A2AE0F86}" dt="2024-03-21T09:43:30.908" v="530"/>
          <ac:spMkLst>
            <pc:docMk/>
            <pc:sldMk cId="590063923" sldId="296"/>
            <ac:spMk id="2" creationId="{A8777CA3-A9D9-D817-E7B8-BDC823747304}"/>
          </ac:spMkLst>
        </pc:spChg>
        <pc:spChg chg="mod">
          <ac:chgData name="VINCHENT Thibault" userId="b919e929-cfef-445e-a456-a3c1568e08ff" providerId="ADAL" clId="{0738CB80-CF64-448D-AA43-3306A2AE0F86}" dt="2024-03-21T09:51:45.580" v="657" actId="255"/>
          <ac:spMkLst>
            <pc:docMk/>
            <pc:sldMk cId="590063923" sldId="296"/>
            <ac:spMk id="24" creationId="{119E1A37-1B8B-DBED-9B46-B257E7C9A5E7}"/>
          </ac:spMkLst>
        </pc:spChg>
      </pc:sldChg>
      <pc:sldChg chg="modSp add mod">
        <pc:chgData name="VINCHENT Thibault" userId="b919e929-cfef-445e-a456-a3c1568e08ff" providerId="ADAL" clId="{0738CB80-CF64-448D-AA43-3306A2AE0F86}" dt="2024-04-16T07:56:55.025" v="917" actId="20577"/>
        <pc:sldMkLst>
          <pc:docMk/>
          <pc:sldMk cId="737815006" sldId="297"/>
        </pc:sldMkLst>
        <pc:spChg chg="mod">
          <ac:chgData name="VINCHENT Thibault" userId="b919e929-cfef-445e-a456-a3c1568e08ff" providerId="ADAL" clId="{0738CB80-CF64-448D-AA43-3306A2AE0F86}" dt="2024-03-21T09:44:46.801" v="560"/>
          <ac:spMkLst>
            <pc:docMk/>
            <pc:sldMk cId="737815006" sldId="297"/>
            <ac:spMk id="2" creationId="{A8777CA3-A9D9-D817-E7B8-BDC823747304}"/>
          </ac:spMkLst>
        </pc:spChg>
        <pc:spChg chg="mod">
          <ac:chgData name="VINCHENT Thibault" userId="b919e929-cfef-445e-a456-a3c1568e08ff" providerId="ADAL" clId="{0738CB80-CF64-448D-AA43-3306A2AE0F86}" dt="2024-04-16T07:56:55.025" v="917" actId="20577"/>
          <ac:spMkLst>
            <pc:docMk/>
            <pc:sldMk cId="737815006" sldId="297"/>
            <ac:spMk id="24" creationId="{119E1A37-1B8B-DBED-9B46-B257E7C9A5E7}"/>
          </ac:spMkLst>
        </pc:spChg>
      </pc:sldChg>
      <pc:sldChg chg="del">
        <pc:chgData name="VINCHENT Thibault" userId="b919e929-cfef-445e-a456-a3c1568e08ff" providerId="ADAL" clId="{0738CB80-CF64-448D-AA43-3306A2AE0F86}" dt="2024-03-21T09:42:52.997" v="524" actId="47"/>
        <pc:sldMkLst>
          <pc:docMk/>
          <pc:sldMk cId="4206045245" sldId="297"/>
        </pc:sldMkLst>
      </pc:sldChg>
      <pc:sldChg chg="modSp add mod">
        <pc:chgData name="VINCHENT Thibault" userId="b919e929-cfef-445e-a456-a3c1568e08ff" providerId="ADAL" clId="{0738CB80-CF64-448D-AA43-3306A2AE0F86}" dt="2024-04-16T07:56:08.715" v="909" actId="313"/>
        <pc:sldMkLst>
          <pc:docMk/>
          <pc:sldMk cId="2852021771" sldId="298"/>
        </pc:sldMkLst>
        <pc:spChg chg="mod">
          <ac:chgData name="VINCHENT Thibault" userId="b919e929-cfef-445e-a456-a3c1568e08ff" providerId="ADAL" clId="{0738CB80-CF64-448D-AA43-3306A2AE0F86}" dt="2024-03-21T09:53:12.829" v="669" actId="20577"/>
          <ac:spMkLst>
            <pc:docMk/>
            <pc:sldMk cId="2852021771" sldId="298"/>
            <ac:spMk id="2" creationId="{A8777CA3-A9D9-D817-E7B8-BDC823747304}"/>
          </ac:spMkLst>
        </pc:spChg>
        <pc:spChg chg="mod">
          <ac:chgData name="VINCHENT Thibault" userId="b919e929-cfef-445e-a456-a3c1568e08ff" providerId="ADAL" clId="{0738CB80-CF64-448D-AA43-3306A2AE0F86}" dt="2024-04-16T07:56:08.715" v="909" actId="313"/>
          <ac:spMkLst>
            <pc:docMk/>
            <pc:sldMk cId="2852021771" sldId="298"/>
            <ac:spMk id="24" creationId="{119E1A37-1B8B-DBED-9B46-B257E7C9A5E7}"/>
          </ac:spMkLst>
        </pc:spChg>
      </pc:sldChg>
      <pc:sldChg chg="del">
        <pc:chgData name="VINCHENT Thibault" userId="b919e929-cfef-445e-a456-a3c1568e08ff" providerId="ADAL" clId="{0738CB80-CF64-448D-AA43-3306A2AE0F86}" dt="2024-03-21T09:42:52.997" v="524" actId="47"/>
        <pc:sldMkLst>
          <pc:docMk/>
          <pc:sldMk cId="3749523092" sldId="298"/>
        </pc:sldMkLst>
      </pc:sldChg>
      <pc:sldChg chg="modSp add mod">
        <pc:chgData name="VINCHENT Thibault" userId="b919e929-cfef-445e-a456-a3c1568e08ff" providerId="ADAL" clId="{0738CB80-CF64-448D-AA43-3306A2AE0F86}" dt="2024-03-21T10:01:18.789" v="779" actId="20577"/>
        <pc:sldMkLst>
          <pc:docMk/>
          <pc:sldMk cId="559597893" sldId="299"/>
        </pc:sldMkLst>
        <pc:spChg chg="mod">
          <ac:chgData name="VINCHENT Thibault" userId="b919e929-cfef-445e-a456-a3c1568e08ff" providerId="ADAL" clId="{0738CB80-CF64-448D-AA43-3306A2AE0F86}" dt="2024-03-21T09:59:23.457" v="736" actId="20577"/>
          <ac:spMkLst>
            <pc:docMk/>
            <pc:sldMk cId="559597893" sldId="299"/>
            <ac:spMk id="2" creationId="{A8777CA3-A9D9-D817-E7B8-BDC823747304}"/>
          </ac:spMkLst>
        </pc:spChg>
        <pc:spChg chg="mod">
          <ac:chgData name="VINCHENT Thibault" userId="b919e929-cfef-445e-a456-a3c1568e08ff" providerId="ADAL" clId="{0738CB80-CF64-448D-AA43-3306A2AE0F86}" dt="2024-03-21T10:01:18.789" v="779" actId="20577"/>
          <ac:spMkLst>
            <pc:docMk/>
            <pc:sldMk cId="559597893" sldId="299"/>
            <ac:spMk id="24" creationId="{119E1A37-1B8B-DBED-9B46-B257E7C9A5E7}"/>
          </ac:spMkLst>
        </pc:spChg>
        <pc:picChg chg="mod">
          <ac:chgData name="VINCHENT Thibault" userId="b919e929-cfef-445e-a456-a3c1568e08ff" providerId="ADAL" clId="{0738CB80-CF64-448D-AA43-3306A2AE0F86}" dt="2024-03-21T09:59:45.320" v="741" actId="1076"/>
          <ac:picMkLst>
            <pc:docMk/>
            <pc:sldMk cId="559597893" sldId="299"/>
            <ac:picMk id="3" creationId="{0AA3D105-29A1-ACB9-3C34-482E6983D969}"/>
          </ac:picMkLst>
        </pc:picChg>
      </pc:sldChg>
      <pc:sldChg chg="del">
        <pc:chgData name="VINCHENT Thibault" userId="b919e929-cfef-445e-a456-a3c1568e08ff" providerId="ADAL" clId="{0738CB80-CF64-448D-AA43-3306A2AE0F86}" dt="2024-03-21T09:42:52.997" v="524" actId="47"/>
        <pc:sldMkLst>
          <pc:docMk/>
          <pc:sldMk cId="3442712564" sldId="299"/>
        </pc:sldMkLst>
      </pc:sldChg>
      <pc:sldChg chg="modSp add mod">
        <pc:chgData name="VINCHENT Thibault" userId="b919e929-cfef-445e-a456-a3c1568e08ff" providerId="ADAL" clId="{0738CB80-CF64-448D-AA43-3306A2AE0F86}" dt="2024-04-16T08:00:24.520" v="933" actId="108"/>
        <pc:sldMkLst>
          <pc:docMk/>
          <pc:sldMk cId="1340810553" sldId="300"/>
        </pc:sldMkLst>
        <pc:spChg chg="mod">
          <ac:chgData name="VINCHENT Thibault" userId="b919e929-cfef-445e-a456-a3c1568e08ff" providerId="ADAL" clId="{0738CB80-CF64-448D-AA43-3306A2AE0F86}" dt="2024-03-21T10:01:56.871" v="781"/>
          <ac:spMkLst>
            <pc:docMk/>
            <pc:sldMk cId="1340810553" sldId="300"/>
            <ac:spMk id="2" creationId="{A8777CA3-A9D9-D817-E7B8-BDC823747304}"/>
          </ac:spMkLst>
        </pc:spChg>
        <pc:spChg chg="mod">
          <ac:chgData name="VINCHENT Thibault" userId="b919e929-cfef-445e-a456-a3c1568e08ff" providerId="ADAL" clId="{0738CB80-CF64-448D-AA43-3306A2AE0F86}" dt="2024-04-16T08:00:24.520" v="933" actId="108"/>
          <ac:spMkLst>
            <pc:docMk/>
            <pc:sldMk cId="1340810553" sldId="300"/>
            <ac:spMk id="24" creationId="{119E1A37-1B8B-DBED-9B46-B257E7C9A5E7}"/>
          </ac:spMkLst>
        </pc:spChg>
      </pc:sldChg>
      <pc:sldChg chg="del">
        <pc:chgData name="VINCHENT Thibault" userId="b919e929-cfef-445e-a456-a3c1568e08ff" providerId="ADAL" clId="{0738CB80-CF64-448D-AA43-3306A2AE0F86}" dt="2024-03-21T09:42:52.997" v="524" actId="47"/>
        <pc:sldMkLst>
          <pc:docMk/>
          <pc:sldMk cId="2550518716" sldId="300"/>
        </pc:sldMkLst>
      </pc:sldChg>
      <pc:sldChg chg="del">
        <pc:chgData name="VINCHENT Thibault" userId="b919e929-cfef-445e-a456-a3c1568e08ff" providerId="ADAL" clId="{0738CB80-CF64-448D-AA43-3306A2AE0F86}" dt="2024-03-21T09:42:52.997" v="524" actId="47"/>
        <pc:sldMkLst>
          <pc:docMk/>
          <pc:sldMk cId="1709008405" sldId="301"/>
        </pc:sldMkLst>
      </pc:sldChg>
      <pc:sldChg chg="delSp modSp add mod ord">
        <pc:chgData name="VINCHENT Thibault" userId="b919e929-cfef-445e-a456-a3c1568e08ff" providerId="ADAL" clId="{0738CB80-CF64-448D-AA43-3306A2AE0F86}" dt="2024-04-16T07:59:11.715" v="924" actId="478"/>
        <pc:sldMkLst>
          <pc:docMk/>
          <pc:sldMk cId="1992399487" sldId="301"/>
        </pc:sldMkLst>
        <pc:spChg chg="mod">
          <ac:chgData name="VINCHENT Thibault" userId="b919e929-cfef-445e-a456-a3c1568e08ff" providerId="ADAL" clId="{0738CB80-CF64-448D-AA43-3306A2AE0F86}" dt="2024-03-21T10:17:55.875" v="827" actId="20577"/>
          <ac:spMkLst>
            <pc:docMk/>
            <pc:sldMk cId="1992399487" sldId="301"/>
            <ac:spMk id="2" creationId="{E13D2CB0-7614-252D-EE71-C74B58CFE1BF}"/>
          </ac:spMkLst>
        </pc:spChg>
        <pc:spChg chg="del mod">
          <ac:chgData name="VINCHENT Thibault" userId="b919e929-cfef-445e-a456-a3c1568e08ff" providerId="ADAL" clId="{0738CB80-CF64-448D-AA43-3306A2AE0F86}" dt="2024-04-16T07:59:11.715" v="924" actId="478"/>
          <ac:spMkLst>
            <pc:docMk/>
            <pc:sldMk cId="1992399487" sldId="301"/>
            <ac:spMk id="3" creationId="{5532B319-EFFB-DB84-4C31-ED841822D1D6}"/>
          </ac:spMkLst>
        </pc:spChg>
      </pc:sldChg>
      <pc:sldChg chg="addSp delSp modSp add mod ord replId">
        <pc:chgData name="VINCHENT Thibault" userId="b919e929-cfef-445e-a456-a3c1568e08ff" providerId="ADAL" clId="{0738CB80-CF64-448D-AA43-3306A2AE0F86}" dt="2024-03-21T10:26:18.005" v="863" actId="22"/>
        <pc:sldMkLst>
          <pc:docMk/>
          <pc:sldMk cId="3209626013" sldId="302"/>
        </pc:sldMkLst>
        <pc:spChg chg="mod">
          <ac:chgData name="VINCHENT Thibault" userId="b919e929-cfef-445e-a456-a3c1568e08ff" providerId="ADAL" clId="{0738CB80-CF64-448D-AA43-3306A2AE0F86}" dt="2024-03-21T10:20:54.566" v="857" actId="20577"/>
          <ac:spMkLst>
            <pc:docMk/>
            <pc:sldMk cId="3209626013" sldId="302"/>
            <ac:spMk id="2" creationId="{A8777CA3-A9D9-D817-E7B8-BDC823747304}"/>
          </ac:spMkLst>
        </pc:spChg>
        <pc:spChg chg="add del">
          <ac:chgData name="VINCHENT Thibault" userId="b919e929-cfef-445e-a456-a3c1568e08ff" providerId="ADAL" clId="{0738CB80-CF64-448D-AA43-3306A2AE0F86}" dt="2024-03-21T10:26:18.005" v="863" actId="22"/>
          <ac:spMkLst>
            <pc:docMk/>
            <pc:sldMk cId="3209626013" sldId="302"/>
            <ac:spMk id="5" creationId="{3D504E80-302C-B25F-BED1-C005B72E385D}"/>
          </ac:spMkLst>
        </pc:spChg>
        <pc:spChg chg="mod">
          <ac:chgData name="VINCHENT Thibault" userId="b919e929-cfef-445e-a456-a3c1568e08ff" providerId="ADAL" clId="{0738CB80-CF64-448D-AA43-3306A2AE0F86}" dt="2024-03-21T10:20:59.893" v="861" actId="27636"/>
          <ac:spMkLst>
            <pc:docMk/>
            <pc:sldMk cId="3209626013" sldId="302"/>
            <ac:spMk id="24" creationId="{119E1A37-1B8B-DBED-9B46-B257E7C9A5E7}"/>
          </ac:spMkLst>
        </pc:spChg>
      </pc:sldChg>
      <pc:sldChg chg="del">
        <pc:chgData name="VINCHENT Thibault" userId="b919e929-cfef-445e-a456-a3c1568e08ff" providerId="ADAL" clId="{0738CB80-CF64-448D-AA43-3306A2AE0F86}" dt="2024-03-21T09:42:52.997" v="524" actId="47"/>
        <pc:sldMkLst>
          <pc:docMk/>
          <pc:sldMk cId="3985324986" sldId="302"/>
        </pc:sldMkLst>
      </pc:sldChg>
      <pc:sldChg chg="modSp add mod ord">
        <pc:chgData name="VINCHENT Thibault" userId="b919e929-cfef-445e-a456-a3c1568e08ff" providerId="ADAL" clId="{0738CB80-CF64-448D-AA43-3306A2AE0F86}" dt="2024-03-21T10:20:51.099" v="855"/>
        <pc:sldMkLst>
          <pc:docMk/>
          <pc:sldMk cId="397213880" sldId="303"/>
        </pc:sldMkLst>
        <pc:spChg chg="mod">
          <ac:chgData name="VINCHENT Thibault" userId="b919e929-cfef-445e-a456-a3c1568e08ff" providerId="ADAL" clId="{0738CB80-CF64-448D-AA43-3306A2AE0F86}" dt="2024-03-21T10:20:45.292" v="853" actId="27636"/>
          <ac:spMkLst>
            <pc:docMk/>
            <pc:sldMk cId="397213880" sldId="303"/>
            <ac:spMk id="24" creationId="{119E1A37-1B8B-DBED-9B46-B257E7C9A5E7}"/>
          </ac:spMkLst>
        </pc:spChg>
      </pc:sldChg>
      <pc:sldChg chg="del">
        <pc:chgData name="VINCHENT Thibault" userId="b919e929-cfef-445e-a456-a3c1568e08ff" providerId="ADAL" clId="{0738CB80-CF64-448D-AA43-3306A2AE0F86}" dt="2024-03-21T09:42:52.997" v="524" actId="47"/>
        <pc:sldMkLst>
          <pc:docMk/>
          <pc:sldMk cId="3692719030" sldId="303"/>
        </pc:sldMkLst>
      </pc:sldChg>
      <pc:sldChg chg="del">
        <pc:chgData name="VINCHENT Thibault" userId="b919e929-cfef-445e-a456-a3c1568e08ff" providerId="ADAL" clId="{0738CB80-CF64-448D-AA43-3306A2AE0F86}" dt="2024-03-21T09:42:52.997" v="524" actId="47"/>
        <pc:sldMkLst>
          <pc:docMk/>
          <pc:sldMk cId="510240103" sldId="304"/>
        </pc:sldMkLst>
      </pc:sldChg>
      <pc:sldChg chg="modSp add mod">
        <pc:chgData name="VINCHENT Thibault" userId="b919e929-cfef-445e-a456-a3c1568e08ff" providerId="ADAL" clId="{0738CB80-CF64-448D-AA43-3306A2AE0F86}" dt="2024-03-21T10:27:44.792" v="897" actId="20577"/>
        <pc:sldMkLst>
          <pc:docMk/>
          <pc:sldMk cId="3036783062" sldId="304"/>
        </pc:sldMkLst>
        <pc:spChg chg="mod">
          <ac:chgData name="VINCHENT Thibault" userId="b919e929-cfef-445e-a456-a3c1568e08ff" providerId="ADAL" clId="{0738CB80-CF64-448D-AA43-3306A2AE0F86}" dt="2024-03-21T10:27:44.792" v="897" actId="20577"/>
          <ac:spMkLst>
            <pc:docMk/>
            <pc:sldMk cId="3036783062" sldId="304"/>
            <ac:spMk id="2" creationId="{A8777CA3-A9D9-D817-E7B8-BDC823747304}"/>
          </ac:spMkLst>
        </pc:spChg>
        <pc:spChg chg="mod">
          <ac:chgData name="VINCHENT Thibault" userId="b919e929-cfef-445e-a456-a3c1568e08ff" providerId="ADAL" clId="{0738CB80-CF64-448D-AA43-3306A2AE0F86}" dt="2024-03-21T10:27:28.818" v="886" actId="20577"/>
          <ac:spMkLst>
            <pc:docMk/>
            <pc:sldMk cId="3036783062" sldId="304"/>
            <ac:spMk id="24" creationId="{119E1A37-1B8B-DBED-9B46-B257E7C9A5E7}"/>
          </ac:spMkLst>
        </pc:spChg>
      </pc:sldChg>
      <pc:sldChg chg="del">
        <pc:chgData name="VINCHENT Thibault" userId="b919e929-cfef-445e-a456-a3c1568e08ff" providerId="ADAL" clId="{0738CB80-CF64-448D-AA43-3306A2AE0F86}" dt="2024-03-21T09:42:52.997" v="524" actId="47"/>
        <pc:sldMkLst>
          <pc:docMk/>
          <pc:sldMk cId="2582357054" sldId="305"/>
        </pc:sldMkLst>
      </pc:sldChg>
      <pc:sldChg chg="del">
        <pc:chgData name="VINCHENT Thibault" userId="b919e929-cfef-445e-a456-a3c1568e08ff" providerId="ADAL" clId="{0738CB80-CF64-448D-AA43-3306A2AE0F86}" dt="2024-03-21T09:42:52.997" v="524" actId="47"/>
        <pc:sldMkLst>
          <pc:docMk/>
          <pc:sldMk cId="3937833252" sldId="306"/>
        </pc:sldMkLst>
      </pc:sldChg>
      <pc:sldChg chg="del">
        <pc:chgData name="VINCHENT Thibault" userId="b919e929-cfef-445e-a456-a3c1568e08ff" providerId="ADAL" clId="{0738CB80-CF64-448D-AA43-3306A2AE0F86}" dt="2024-03-21T09:42:52.997" v="524" actId="47"/>
        <pc:sldMkLst>
          <pc:docMk/>
          <pc:sldMk cId="481718720" sldId="307"/>
        </pc:sldMkLst>
      </pc:sldChg>
      <pc:sldChg chg="del">
        <pc:chgData name="VINCHENT Thibault" userId="b919e929-cfef-445e-a456-a3c1568e08ff" providerId="ADAL" clId="{0738CB80-CF64-448D-AA43-3306A2AE0F86}" dt="2024-03-21T09:42:52.997" v="524" actId="47"/>
        <pc:sldMkLst>
          <pc:docMk/>
          <pc:sldMk cId="3775361764" sldId="308"/>
        </pc:sldMkLst>
      </pc:sldChg>
      <pc:sldChg chg="del">
        <pc:chgData name="VINCHENT Thibault" userId="b919e929-cfef-445e-a456-a3c1568e08ff" providerId="ADAL" clId="{0738CB80-CF64-448D-AA43-3306A2AE0F86}" dt="2024-03-21T09:42:52.997" v="524" actId="47"/>
        <pc:sldMkLst>
          <pc:docMk/>
          <pc:sldMk cId="3839908419" sldId="309"/>
        </pc:sldMkLst>
      </pc:sldChg>
      <pc:sldChg chg="del">
        <pc:chgData name="VINCHENT Thibault" userId="b919e929-cfef-445e-a456-a3c1568e08ff" providerId="ADAL" clId="{0738CB80-CF64-448D-AA43-3306A2AE0F86}" dt="2024-03-21T09:42:52.997" v="524" actId="47"/>
        <pc:sldMkLst>
          <pc:docMk/>
          <pc:sldMk cId="696612490" sldId="311"/>
        </pc:sldMkLst>
      </pc:sldChg>
      <pc:sldChg chg="del">
        <pc:chgData name="VINCHENT Thibault" userId="b919e929-cfef-445e-a456-a3c1568e08ff" providerId="ADAL" clId="{0738CB80-CF64-448D-AA43-3306A2AE0F86}" dt="2024-03-21T09:42:52.997" v="524" actId="47"/>
        <pc:sldMkLst>
          <pc:docMk/>
          <pc:sldMk cId="801554972" sldId="312"/>
        </pc:sldMkLst>
      </pc:sldChg>
      <pc:sldChg chg="del">
        <pc:chgData name="VINCHENT Thibault" userId="b919e929-cfef-445e-a456-a3c1568e08ff" providerId="ADAL" clId="{0738CB80-CF64-448D-AA43-3306A2AE0F86}" dt="2024-03-21T09:42:52.997" v="524" actId="47"/>
        <pc:sldMkLst>
          <pc:docMk/>
          <pc:sldMk cId="3256795299" sldId="314"/>
        </pc:sldMkLst>
      </pc:sldChg>
      <pc:sldChg chg="del">
        <pc:chgData name="VINCHENT Thibault" userId="b919e929-cfef-445e-a456-a3c1568e08ff" providerId="ADAL" clId="{0738CB80-CF64-448D-AA43-3306A2AE0F86}" dt="2024-03-21T09:42:52.997" v="524" actId="47"/>
        <pc:sldMkLst>
          <pc:docMk/>
          <pc:sldMk cId="4112432003" sldId="315"/>
        </pc:sldMkLst>
      </pc:sldChg>
      <pc:sldChg chg="del">
        <pc:chgData name="VINCHENT Thibault" userId="b919e929-cfef-445e-a456-a3c1568e08ff" providerId="ADAL" clId="{0738CB80-CF64-448D-AA43-3306A2AE0F86}" dt="2024-03-21T09:42:52.997" v="524" actId="47"/>
        <pc:sldMkLst>
          <pc:docMk/>
          <pc:sldMk cId="3165904174" sldId="316"/>
        </pc:sldMkLst>
      </pc:sldChg>
      <pc:sldChg chg="del">
        <pc:chgData name="VINCHENT Thibault" userId="b919e929-cfef-445e-a456-a3c1568e08ff" providerId="ADAL" clId="{0738CB80-CF64-448D-AA43-3306A2AE0F86}" dt="2024-03-21T09:42:52.997" v="524" actId="47"/>
        <pc:sldMkLst>
          <pc:docMk/>
          <pc:sldMk cId="1031080667" sldId="3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4D419D-7A78-4EB6-B1B0-C7F4D125C09E}" type="datetime1">
              <a:rPr lang="fr-FR" smtClean="0"/>
              <a:t>15/04/2024</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7CDAC-C694-4EDB-9D9B-30A18B0B1F5D}" type="slidenum">
              <a:rPr lang="fr-FR" smtClean="0"/>
              <a:t>‹N°›</a:t>
            </a:fld>
            <a:endParaRPr lang="fr-FR" dirty="0"/>
          </a:p>
        </p:txBody>
      </p:sp>
    </p:spTree>
    <p:extLst>
      <p:ext uri="{BB962C8B-B14F-4D97-AF65-F5344CB8AC3E}">
        <p14:creationId xmlns:p14="http://schemas.microsoft.com/office/powerpoint/2010/main" val="216904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04D1DB3-262B-4CAB-9798-16AA7AD26B79}" type="datetime1">
              <a:rPr lang="fr-FR" noProof="0" smtClean="0"/>
              <a:t>15/04/2024</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fr-FR" noProof="0" smtClean="0"/>
              <a:t>‹N°›</a:t>
            </a:fld>
            <a:endParaRPr lang="fr-FR"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D9005-82D8-426D-6B6E-6BB72BF866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9075D6-C6F3-BDF0-B6D6-8FE403AFE3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AF575A-0B99-0835-A5A6-D5DB9A251E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488C411-454D-E120-C345-0267497970B4}"/>
              </a:ext>
            </a:extLst>
          </p:cNvPr>
          <p:cNvSpPr>
            <a:spLocks noGrp="1"/>
          </p:cNvSpPr>
          <p:nvPr>
            <p:ph type="sldNum" sz="quarter" idx="10"/>
          </p:nvPr>
        </p:nvSpPr>
        <p:spPr/>
        <p:txBody>
          <a:bodyPr/>
          <a:lstStyle/>
          <a:p>
            <a:pPr rtl="0"/>
            <a:fld id="{2E6DE88F-1F85-4A27-9D34-D74A50E7B0DA}" type="slidenum">
              <a:rPr lang="fr-FR" smtClean="0"/>
              <a:t>1</a:t>
            </a:fld>
            <a:endParaRPr lang="fr-FR" dirty="0"/>
          </a:p>
        </p:txBody>
      </p:sp>
    </p:spTree>
    <p:extLst>
      <p:ext uri="{BB962C8B-B14F-4D97-AF65-F5344CB8AC3E}">
        <p14:creationId xmlns:p14="http://schemas.microsoft.com/office/powerpoint/2010/main" val="291022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66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15525-ED55-9DD4-FE0B-FA6CC8DDE0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9DAC71-E2D6-D344-E0FC-582B2361FD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C22B2A-CD1F-C26B-652F-7BF536F9B94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D943331-F923-7B21-E81A-0BD4EFA627DF}"/>
              </a:ext>
            </a:extLst>
          </p:cNvPr>
          <p:cNvSpPr>
            <a:spLocks noGrp="1"/>
          </p:cNvSpPr>
          <p:nvPr>
            <p:ph type="sldNum" sz="quarter" idx="10"/>
          </p:nvPr>
        </p:nvSpPr>
        <p:spPr/>
        <p:txBody>
          <a:bodyPr/>
          <a:lstStyle/>
          <a:p>
            <a:pPr rtl="0"/>
            <a:fld id="{2E6DE88F-1F85-4A27-9D34-D74A50E7B0DA}" type="slidenum">
              <a:rPr lang="fr-FR" smtClean="0"/>
              <a:t>11</a:t>
            </a:fld>
            <a:endParaRPr lang="fr-FR" dirty="0"/>
          </a:p>
        </p:txBody>
      </p:sp>
    </p:spTree>
    <p:extLst>
      <p:ext uri="{BB962C8B-B14F-4D97-AF65-F5344CB8AC3E}">
        <p14:creationId xmlns:p14="http://schemas.microsoft.com/office/powerpoint/2010/main" val="275006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53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56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75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2E0F-66E2-4C53-D281-3DC9BA2E33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5E2E43-84B2-F798-4179-8C62A6D84CF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C3CCDFD-E512-B09C-DD5E-2B0E2195F194}"/>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AED8C86B-5AEF-6479-9A22-312D35123EFD}"/>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99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15525-ED55-9DD4-FE0B-FA6CC8DDE0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9DAC71-E2D6-D344-E0FC-582B2361FD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C22B2A-CD1F-C26B-652F-7BF536F9B94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D943331-F923-7B21-E81A-0BD4EFA627DF}"/>
              </a:ext>
            </a:extLst>
          </p:cNvPr>
          <p:cNvSpPr>
            <a:spLocks noGrp="1"/>
          </p:cNvSpPr>
          <p:nvPr>
            <p:ph type="sldNum" sz="quarter" idx="10"/>
          </p:nvPr>
        </p:nvSpPr>
        <p:spPr/>
        <p:txBody>
          <a:bodyPr/>
          <a:lstStyle/>
          <a:p>
            <a:pPr rtl="0"/>
            <a:fld id="{2E6DE88F-1F85-4A27-9D34-D74A50E7B0DA}" type="slidenum">
              <a:rPr lang="fr-FR" smtClean="0"/>
              <a:t>4</a:t>
            </a:fld>
            <a:endParaRPr lang="fr-FR" dirty="0"/>
          </a:p>
        </p:txBody>
      </p:sp>
    </p:spTree>
    <p:extLst>
      <p:ext uri="{BB962C8B-B14F-4D97-AF65-F5344CB8AC3E}">
        <p14:creationId xmlns:p14="http://schemas.microsoft.com/office/powerpoint/2010/main" val="335041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87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68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47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42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2928-D9FE-B80B-76B7-F607FAB832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CB082B-0C70-5E1D-EBB9-B8A49F5547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EE9ECB4-CF19-133A-C0D9-A565D1C38532}"/>
              </a:ext>
            </a:extLst>
          </p:cNvPr>
          <p:cNvSpPr>
            <a:spLocks noGrp="1"/>
          </p:cNvSpPr>
          <p:nvPr>
            <p:ph type="body" idx="1"/>
          </p:nvPr>
        </p:nvSpPr>
        <p:spPr/>
        <p:txBody>
          <a:bodyPr rtlCol="0"/>
          <a:lstStyle/>
          <a:p>
            <a:pPr rtl="0"/>
            <a:endParaRPr lang="fr-FR" dirty="0"/>
          </a:p>
        </p:txBody>
      </p:sp>
      <p:sp>
        <p:nvSpPr>
          <p:cNvPr id="4" name="Espace réservé du numéro de diapositive 3">
            <a:extLst>
              <a:ext uri="{FF2B5EF4-FFF2-40B4-BE49-F238E27FC236}">
                <a16:creationId xmlns:a16="http://schemas.microsoft.com/office/drawing/2014/main" id="{9998E272-C6D1-748E-EBFF-A250DEC57882}"/>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3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fr-FR" noProof="0"/>
              <a:t>Modifiez le style du titre</a:t>
            </a:r>
            <a:endParaRPr lang="fr-FR" noProof="0" dirty="0"/>
          </a:p>
        </p:txBody>
      </p:sp>
      <p:sp>
        <p:nvSpPr>
          <p:cNvPr id="3" name="Sous-titre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4" name="Espace réservé de la date 3"/>
          <p:cNvSpPr>
            <a:spLocks noGrp="1"/>
          </p:cNvSpPr>
          <p:nvPr>
            <p:ph type="dt" sz="half" idx="10"/>
          </p:nvPr>
        </p:nvSpPr>
        <p:spPr/>
        <p:txBody>
          <a:bodyPr rtlCol="0"/>
          <a:lstStyle/>
          <a:p>
            <a:pPr rtl="0"/>
            <a:fld id="{95220AFC-4747-4500-A8C7-A10B7DCF6892}" type="datetime1">
              <a:rPr lang="fr-FR" noProof="0" smtClean="0"/>
              <a:t>15/04/2024</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fr-FR" noProof="0" smtClean="0"/>
              <a:pPr/>
              <a:t>‹N°›</a:t>
            </a:fld>
            <a:endParaRPr lang="fr-FR" noProof="0"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Imag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re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fr-FR" noProof="0"/>
              <a:t>Modifiez le style du titre</a:t>
            </a:r>
            <a:endParaRPr lang="fr-FR" noProof="0" dirty="0"/>
          </a:p>
        </p:txBody>
      </p:sp>
      <p:sp>
        <p:nvSpPr>
          <p:cNvPr id="3" name="Espace réservé d’image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p>
            <a:pPr rtl="0"/>
            <a:fld id="{E6A0542B-C18D-4D58-B9F4-F1C967D21EB7}" type="datetime1">
              <a:rPr lang="fr-FR" noProof="0" smtClean="0"/>
              <a:t>15/04/2024</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913795" y="608437"/>
            <a:ext cx="10353762" cy="3534344"/>
          </a:xfrm>
        </p:spPr>
        <p:txBody>
          <a:bodyPr rtlCol="0" anchor="ctr">
            <a:normAutofit/>
          </a:bodyPr>
          <a:lstStyle>
            <a:lvl1pPr>
              <a:defRPr sz="4000"/>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p>
            <a:pPr rtl="0"/>
            <a:fld id="{9584237C-71E1-407D-8A95-5D0DA132D162}" type="datetime1">
              <a:rPr lang="fr-FR" noProof="0" smtClean="0"/>
              <a:t>15/04/2024</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6212" y="609600"/>
            <a:ext cx="9302752" cy="2992904"/>
          </a:xfrm>
        </p:spPr>
        <p:txBody>
          <a:bodyPr rtlCol="0" anchor="ctr">
            <a:normAutofit/>
          </a:bodyPr>
          <a:lstStyle>
            <a:lvl1pPr>
              <a:defRPr sz="3600"/>
            </a:lvl1pPr>
          </a:lstStyle>
          <a:p>
            <a:pPr rtl="0"/>
            <a:r>
              <a:rPr lang="fr-FR" noProof="0"/>
              <a:t>Modifiez le style du titre</a:t>
            </a:r>
            <a:endParaRPr lang="fr-FR" noProof="0" dirty="0"/>
          </a:p>
        </p:txBody>
      </p:sp>
      <p:sp>
        <p:nvSpPr>
          <p:cNvPr id="12" name="Espace réservé du texte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4" name="Espace réservé du texte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p>
            <a:pPr rtl="0"/>
            <a:fld id="{B597CC64-7194-4D10-B1B7-D418C059154B}" type="datetime1">
              <a:rPr lang="fr-FR" noProof="0" smtClean="0"/>
              <a:t>15/04/2024</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
        <p:nvSpPr>
          <p:cNvPr id="11" name="Zone de texte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fr-FR" sz="8000" noProof="0" dirty="0">
                <a:solidFill>
                  <a:schemeClr val="tx1"/>
                </a:solidFill>
                <a:effectLst/>
              </a:rPr>
              <a:t>“</a:t>
            </a:r>
          </a:p>
        </p:txBody>
      </p:sp>
      <p:sp>
        <p:nvSpPr>
          <p:cNvPr id="13" name="Zone de texte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professionnelle">
    <p:spTree>
      <p:nvGrpSpPr>
        <p:cNvPr id="1" name=""/>
        <p:cNvGrpSpPr/>
        <p:nvPr/>
      </p:nvGrpSpPr>
      <p:grpSpPr>
        <a:xfrm>
          <a:off x="0" y="0"/>
          <a:ext cx="0" cy="0"/>
          <a:chOff x="0" y="0"/>
          <a:chExt cx="0" cy="0"/>
        </a:xfrm>
      </p:grpSpPr>
      <p:sp>
        <p:nvSpPr>
          <p:cNvPr id="2" name="Titre 1"/>
          <p:cNvSpPr>
            <a:spLocks noGrp="1"/>
          </p:cNvSpPr>
          <p:nvPr>
            <p:ph type="title"/>
          </p:nvPr>
        </p:nvSpPr>
        <p:spPr>
          <a:xfrm>
            <a:off x="913794" y="2126942"/>
            <a:ext cx="10353763" cy="2511835"/>
          </a:xfrm>
        </p:spPr>
        <p:txBody>
          <a:bodyPr rtlCol="0" anchor="b"/>
          <a:lstStyle>
            <a:lvl1pPr>
              <a:defRPr sz="3200"/>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p>
            <a:pPr rtl="0"/>
            <a:fld id="{4B258E07-2681-4DDC-9761-F27D26D96DD2}" type="datetime1">
              <a:rPr lang="fr-FR" noProof="0" smtClean="0"/>
              <a:t>15/04/2024</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re 1"/>
          <p:cNvSpPr>
            <a:spLocks noGrp="1"/>
          </p:cNvSpPr>
          <p:nvPr>
            <p:ph type="title"/>
          </p:nvPr>
        </p:nvSpPr>
        <p:spPr>
          <a:xfrm>
            <a:off x="913795" y="609600"/>
            <a:ext cx="10353762" cy="970450"/>
          </a:xfrm>
        </p:spPr>
        <p:txBody>
          <a:bodyPr rtlCol="0"/>
          <a:lstStyle/>
          <a:p>
            <a:pPr rtl="0"/>
            <a:r>
              <a:rPr lang="fr-FR" noProof="0"/>
              <a:t>Modifiez le style du titre</a:t>
            </a:r>
            <a:endParaRPr lang="fr-FR" noProof="0" dirty="0"/>
          </a:p>
        </p:txBody>
      </p:sp>
      <p:sp>
        <p:nvSpPr>
          <p:cNvPr id="7" name="Espace réservé du texte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8" name="Espace réservé du texte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9" name="Espace réservé du texte 4"/>
          <p:cNvSpPr>
            <a:spLocks noGrp="1"/>
          </p:cNvSpPr>
          <p:nvPr>
            <p:ph type="body" sz="quarter" idx="3" hasCustomPrompt="1"/>
          </p:nvPr>
        </p:nvSpPr>
        <p:spPr>
          <a:xfrm>
            <a:off x="4446711" y="1885949"/>
            <a:ext cx="3300984" cy="764783"/>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0" name="Espace réservé du texte 3"/>
          <p:cNvSpPr>
            <a:spLocks noGrp="1"/>
          </p:cNvSpPr>
          <p:nvPr>
            <p:ph type="body" sz="half" idx="16" hasCustomPrompt="1"/>
          </p:nvPr>
        </p:nvSpPr>
        <p:spPr>
          <a:xfrm>
            <a:off x="4441435" y="2768112"/>
            <a:ext cx="3300984" cy="3023088"/>
          </a:xfrm>
        </p:spPr>
        <p:txBody>
          <a:bodyPr rtlCol="0" anchor="t">
            <a:normAutofit/>
          </a:bodyPr>
          <a:lstStyle>
            <a:lvl1pPr marL="0" indent="0" algn="ctr"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dirty="0"/>
              <a:t>Modifiez les styles du texte du masque</a:t>
            </a:r>
          </a:p>
        </p:txBody>
      </p:sp>
      <p:sp>
        <p:nvSpPr>
          <p:cNvPr id="11" name="Espace réservé du texte 4"/>
          <p:cNvSpPr>
            <a:spLocks noGrp="1"/>
          </p:cNvSpPr>
          <p:nvPr>
            <p:ph type="body" sz="quarter" idx="13" hasCustomPrompt="1"/>
          </p:nvPr>
        </p:nvSpPr>
        <p:spPr>
          <a:xfrm>
            <a:off x="7966572" y="1885950"/>
            <a:ext cx="3300984" cy="764782"/>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2" name="Espace réservé du texte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3" name="Espace réservé de la date 2"/>
          <p:cNvSpPr>
            <a:spLocks noGrp="1"/>
          </p:cNvSpPr>
          <p:nvPr>
            <p:ph type="dt" sz="half" idx="10"/>
          </p:nvPr>
        </p:nvSpPr>
        <p:spPr/>
        <p:txBody>
          <a:bodyPr rtlCol="0"/>
          <a:lstStyle/>
          <a:p>
            <a:pPr rtl="0"/>
            <a:fld id="{1A782C4C-DCAC-4DF2-B481-A8A61F7BCD4E}" type="datetime1">
              <a:rPr lang="fr-FR" noProof="0" smtClean="0"/>
              <a:t>15/04/2024</a:t>
            </a:fld>
            <a:endParaRPr lang="fr-FR" noProof="0"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e 3 images">
    <p:spTree>
      <p:nvGrpSpPr>
        <p:cNvPr id="1" name=""/>
        <p:cNvGrpSpPr/>
        <p:nvPr/>
      </p:nvGrpSpPr>
      <p:grpSpPr>
        <a:xfrm>
          <a:off x="0" y="0"/>
          <a:ext cx="0" cy="0"/>
          <a:chOff x="0" y="0"/>
          <a:chExt cx="0" cy="0"/>
        </a:xfrm>
      </p:grpSpPr>
      <p:pic>
        <p:nvPicPr>
          <p:cNvPr id="2" name="Imag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Imag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Imag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re 1"/>
          <p:cNvSpPr>
            <a:spLocks noGrp="1"/>
          </p:cNvSpPr>
          <p:nvPr>
            <p:ph type="title"/>
          </p:nvPr>
        </p:nvSpPr>
        <p:spPr>
          <a:xfrm>
            <a:off x="913794" y="609600"/>
            <a:ext cx="10353763" cy="970450"/>
          </a:xfrm>
        </p:spPr>
        <p:txBody>
          <a:bodyPr rtlCol="0"/>
          <a:lstStyle/>
          <a:p>
            <a:pPr rtl="0"/>
            <a:r>
              <a:rPr lang="fr-FR" noProof="0"/>
              <a:t>Modifiez le style du titre</a:t>
            </a:r>
            <a:endParaRPr lang="fr-FR" noProof="0" dirty="0"/>
          </a:p>
        </p:txBody>
      </p:sp>
      <p:sp>
        <p:nvSpPr>
          <p:cNvPr id="19" name="Espace réservé du texte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0" name="Espace réservé d’image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endParaRPr lang="fr-FR" noProof="0" dirty="0"/>
          </a:p>
        </p:txBody>
      </p:sp>
      <p:sp>
        <p:nvSpPr>
          <p:cNvPr id="21" name="Espace réservé du texte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22" name="Espace réservé du texte 4"/>
          <p:cNvSpPr>
            <a:spLocks noGrp="1"/>
          </p:cNvSpPr>
          <p:nvPr>
            <p:ph type="body" sz="quarter" idx="3" hasCustomPrompt="1"/>
          </p:nvPr>
        </p:nvSpPr>
        <p:spPr>
          <a:xfrm>
            <a:off x="4442788" y="3904106"/>
            <a:ext cx="3300984" cy="576262"/>
          </a:xfrm>
        </p:spPr>
        <p:txBody>
          <a:bodyPr rtlCol="0" anchor="b">
            <a:noAutofit/>
          </a:bodyPr>
          <a:lstStyle>
            <a:lvl1pPr marL="0" indent="0" algn="ctr" rtl="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23" name="Espace réservé d’image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endParaRPr lang="fr-FR" noProof="0" dirty="0"/>
          </a:p>
        </p:txBody>
      </p:sp>
      <p:sp>
        <p:nvSpPr>
          <p:cNvPr id="24" name="Espace réservé du texte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25" name="Espace réservé du texte 4"/>
          <p:cNvSpPr>
            <a:spLocks noGrp="1"/>
          </p:cNvSpPr>
          <p:nvPr>
            <p:ph type="body" sz="quarter" idx="13" hasCustomPrompt="1"/>
          </p:nvPr>
        </p:nvSpPr>
        <p:spPr>
          <a:xfrm>
            <a:off x="7966697" y="3904106"/>
            <a:ext cx="3300984" cy="576262"/>
          </a:xfrm>
        </p:spPr>
        <p:txBody>
          <a:bodyPr rtlCol="0" anchor="b">
            <a:noAutofit/>
          </a:bodyPr>
          <a:lstStyle>
            <a:lvl1pPr marL="0" indent="0" algn="ctr" rtl="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26" name="Espace réservé d’image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endParaRPr lang="fr-FR" noProof="0" dirty="0"/>
          </a:p>
        </p:txBody>
      </p:sp>
      <p:sp>
        <p:nvSpPr>
          <p:cNvPr id="27" name="Espace réservé du texte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3" name="Espace réservé de la date 2"/>
          <p:cNvSpPr>
            <a:spLocks noGrp="1"/>
          </p:cNvSpPr>
          <p:nvPr>
            <p:ph type="dt" sz="half" idx="10"/>
          </p:nvPr>
        </p:nvSpPr>
        <p:spPr/>
        <p:txBody>
          <a:bodyPr rtlCol="0"/>
          <a:lstStyle/>
          <a:p>
            <a:pPr rtl="0"/>
            <a:fld id="{789ECA3B-6A37-4E6A-BC7F-3768BC7915C0}" type="datetime1">
              <a:rPr lang="fr-FR" noProof="0" smtClean="0"/>
              <a:t>15/04/2024</a:t>
            </a:fld>
            <a:endParaRPr lang="fr-FR" noProof="0"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p>
            <a:pPr rtl="0"/>
            <a:fld id="{61D8E831-8378-4BAB-BCBD-A7C304698550}" type="datetime1">
              <a:rPr lang="fr-FR" noProof="0" smtClean="0"/>
              <a:t>15/04/2024</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95401" y="1761067"/>
            <a:ext cx="9590550" cy="1828813"/>
          </a:xfrm>
        </p:spPr>
        <p:txBody>
          <a:bodyPr rtlCol="0" anchor="b"/>
          <a:lstStyle>
            <a:lvl1pPr algn="ctr">
              <a:defRPr sz="4000" b="0" cap="none"/>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sp>
        <p:nvSpPr>
          <p:cNvPr id="4" name="Espace réservé de la date 3"/>
          <p:cNvSpPr>
            <a:spLocks noGrp="1"/>
          </p:cNvSpPr>
          <p:nvPr>
            <p:ph type="dt" sz="half" idx="10"/>
          </p:nvPr>
        </p:nvSpPr>
        <p:spPr/>
        <p:txBody>
          <a:bodyPr rtlCol="0"/>
          <a:lstStyle/>
          <a:p>
            <a:pPr rtl="0"/>
            <a:fld id="{C0DB5431-7B28-41AD-AA99-418F5276FE32}" type="datetime1">
              <a:rPr lang="fr-FR" noProof="0" smtClean="0"/>
              <a:t>15/04/2024</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fr-FR" noProof="0" smtClean="0"/>
              <a:pPr/>
              <a:t>‹N°›</a:t>
            </a:fld>
            <a:endParaRPr lang="fr-FR" noProof="0"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913795" y="609600"/>
            <a:ext cx="10353762" cy="1261872"/>
          </a:xfrm>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913795" y="2076450"/>
            <a:ext cx="4856841" cy="3622671"/>
          </a:xfrm>
        </p:spPr>
        <p:txBody>
          <a:bodyPr rtlCol="0" anchor="t">
            <a:normAutofit/>
          </a:body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410716" y="2076451"/>
            <a:ext cx="4856841" cy="3622672"/>
          </a:xfrm>
        </p:spPr>
        <p:txBody>
          <a:bodyPr rtlCol="0" anchor="t">
            <a:normAutofit/>
          </a:body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p>
            <a:pPr rtl="0"/>
            <a:fld id="{38322A63-6AB9-4C19-B727-7468EB6EEF12}" type="datetime1">
              <a:rPr lang="fr-FR" noProof="0" smtClean="0"/>
              <a:t>15/04/2024</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Imag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Imag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re 1"/>
          <p:cNvSpPr>
            <a:spLocks noGrp="1"/>
          </p:cNvSpPr>
          <p:nvPr>
            <p:ph type="title"/>
          </p:nvPr>
        </p:nvSpPr>
        <p:spPr>
          <a:xfrm>
            <a:off x="913795" y="609600"/>
            <a:ext cx="10353762" cy="970450"/>
          </a:xfrm>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hasCustomPrompt="1"/>
          </p:nvPr>
        </p:nvSpPr>
        <p:spPr>
          <a:xfrm>
            <a:off x="6363166" y="1855152"/>
            <a:ext cx="4779582" cy="692495"/>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p>
            <a:pPr rtl="0"/>
            <a:fld id="{0F6ED83E-2F3C-4802-B3FE-A9F66A10C59C}" type="datetime1">
              <a:rPr lang="fr-FR" noProof="0" smtClean="0"/>
              <a:t>15/04/2024</a:t>
            </a:fld>
            <a:endParaRPr lang="fr-FR" noProof="0"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p>
            <a:pPr rtl="0"/>
            <a:fld id="{2F4ECA66-1FE5-4FCF-969D-2E5E7C29642C}" type="datetime1">
              <a:rPr lang="fr-FR" noProof="0" smtClean="0"/>
              <a:t>15/04/2024</a:t>
            </a:fld>
            <a:endParaRPr lang="fr-FR" noProof="0"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57EFBA03-FEEE-4037-AB6D-57576DBA45E2}" type="datetime1">
              <a:rPr lang="fr-FR" noProof="0" smtClean="0"/>
              <a:t>15/04/2024</a:t>
            </a:fld>
            <a:endParaRPr lang="fr-FR" noProof="0"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855633" y="609600"/>
            <a:ext cx="6411924" cy="5080001"/>
          </a:xfrm>
        </p:spPr>
        <p:txBody>
          <a:bodyPr rtlCol="0">
            <a:normAutofit/>
          </a:body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p>
            <a:pPr rtl="0"/>
            <a:fld id="{7756F92A-D426-4C37-897E-08EB77489816}" type="datetime1">
              <a:rPr lang="fr-FR" noProof="0" smtClean="0"/>
              <a:t>15/04/2024</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pPr/>
              <a:t>‹N°›</a:t>
            </a:fld>
            <a:endParaRPr lang="fr-FR" noProof="0"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Imag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re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fr-FR" noProof="0"/>
              <a:t>Modifiez le style du titre</a:t>
            </a:r>
            <a:endParaRPr lang="fr-FR" noProof="0" dirty="0"/>
          </a:p>
        </p:txBody>
      </p:sp>
      <p:sp>
        <p:nvSpPr>
          <p:cNvPr id="3" name="Espace réservé d’image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p>
            <a:pPr rtl="0"/>
            <a:fld id="{7F130987-7283-4366-815B-537B34C5E13D}" type="datetime1">
              <a:rPr lang="fr-FR" noProof="0" smtClean="0"/>
              <a:t>15/04/2024</a:t>
            </a:fld>
            <a:endParaRPr lang="fr-FR" noProof="0" dirty="0"/>
          </a:p>
        </p:txBody>
      </p:sp>
      <p:sp>
        <p:nvSpPr>
          <p:cNvPr id="6" name="Espace réservé du pied de page 5"/>
          <p:cNvSpPr>
            <a:spLocks noGrp="1"/>
          </p:cNvSpPr>
          <p:nvPr>
            <p:ph type="ftr" sz="quarter" idx="11"/>
          </p:nvPr>
        </p:nvSpPr>
        <p:spPr/>
        <p:txBody>
          <a:bodyPr rtlCol="0"/>
          <a:lstStyle/>
          <a:p>
            <a:pPr algn="l"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fr-FR" noProof="0" dirty="0"/>
              <a:t>Modifiez le style du titre</a:t>
            </a:r>
          </a:p>
        </p:txBody>
      </p:sp>
      <p:sp>
        <p:nvSpPr>
          <p:cNvPr id="3" name="Espace réservé du texte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CD2D8CC8-312B-4BBB-8CFE-96DDDB0B6288}" type="datetime1">
              <a:rPr lang="fr-FR" noProof="0" smtClean="0"/>
              <a:t>15/04/2024</a:t>
            </a:fld>
            <a:endParaRPr lang="fr-FR" noProof="0" dirty="0"/>
          </a:p>
        </p:txBody>
      </p:sp>
      <p:sp>
        <p:nvSpPr>
          <p:cNvPr id="5" name="Espace réservé du pied de page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fr-FR" noProof="0" dirty="0"/>
          </a:p>
        </p:txBody>
      </p:sp>
      <p:sp>
        <p:nvSpPr>
          <p:cNvPr id="6" name="Espace réservé du numéro de diapositive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6.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Thibault.vinchent@campus-c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34240-4A42-D0BA-06E8-91CE4E4644E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FE59B8E-0E90-89CD-E005-A4CBB88ECE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pic>
        <p:nvPicPr>
          <p:cNvPr id="11" name="Image 10" descr="Une image contenant léger, Danse, art, violette&#10;&#10;Description générée automatiquement">
            <a:extLst>
              <a:ext uri="{FF2B5EF4-FFF2-40B4-BE49-F238E27FC236}">
                <a16:creationId xmlns:a16="http://schemas.microsoft.com/office/drawing/2014/main" id="{43585039-69DD-4D9F-A5DD-1685E08AD669}"/>
              </a:ext>
            </a:extLst>
          </p:cNvPr>
          <p:cNvPicPr>
            <a:picLocks noChangeAspect="1"/>
          </p:cNvPicPr>
          <p:nvPr/>
        </p:nvPicPr>
        <p:blipFill>
          <a:blip r:embed="rId4"/>
          <a:stretch>
            <a:fillRect/>
          </a:stretch>
        </p:blipFill>
        <p:spPr>
          <a:xfrm>
            <a:off x="-512357" y="-502668"/>
            <a:ext cx="12621230" cy="8418361"/>
          </a:xfrm>
          <a:prstGeom prst="rect">
            <a:avLst/>
          </a:prstGeom>
        </p:spPr>
      </p:pic>
      <p:pic>
        <p:nvPicPr>
          <p:cNvPr id="13" name="Image 12" descr="Une image contenant Graphique, Police, graphisme, symbole&#10;&#10;Description générée automatiquement">
            <a:extLst>
              <a:ext uri="{FF2B5EF4-FFF2-40B4-BE49-F238E27FC236}">
                <a16:creationId xmlns:a16="http://schemas.microsoft.com/office/drawing/2014/main" id="{7B15C3CE-D46F-164C-9DC7-870090B2B41F}"/>
              </a:ext>
            </a:extLst>
          </p:cNvPr>
          <p:cNvPicPr>
            <a:picLocks noChangeAspect="1"/>
          </p:cNvPicPr>
          <p:nvPr/>
        </p:nvPicPr>
        <p:blipFill>
          <a:blip r:embed="rId5"/>
          <a:stretch>
            <a:fillRect/>
          </a:stretch>
        </p:blipFill>
        <p:spPr>
          <a:xfrm>
            <a:off x="603540" y="4722534"/>
            <a:ext cx="3142960" cy="1171076"/>
          </a:xfrm>
          <a:prstGeom prst="rect">
            <a:avLst/>
          </a:prstGeom>
        </p:spPr>
      </p:pic>
      <p:sp>
        <p:nvSpPr>
          <p:cNvPr id="14" name="ZoneTexte 13">
            <a:extLst>
              <a:ext uri="{FF2B5EF4-FFF2-40B4-BE49-F238E27FC236}">
                <a16:creationId xmlns:a16="http://schemas.microsoft.com/office/drawing/2014/main" id="{1A5F20CE-8399-F29A-9FB2-7E7AFF2CBDCB}"/>
              </a:ext>
            </a:extLst>
          </p:cNvPr>
          <p:cNvSpPr txBox="1"/>
          <p:nvPr/>
        </p:nvSpPr>
        <p:spPr>
          <a:xfrm>
            <a:off x="489240" y="5703110"/>
            <a:ext cx="5606760" cy="1015663"/>
          </a:xfrm>
          <a:prstGeom prst="rect">
            <a:avLst/>
          </a:prstGeom>
          <a:noFill/>
        </p:spPr>
        <p:txBody>
          <a:bodyPr wrap="square" rtlCol="0">
            <a:spAutoFit/>
          </a:bodyPr>
          <a:lstStyle/>
          <a:p>
            <a:r>
              <a:rPr lang="fr-FR" sz="6000" b="1" dirty="0"/>
              <a:t>Le métavers</a:t>
            </a:r>
          </a:p>
        </p:txBody>
      </p:sp>
    </p:spTree>
    <p:extLst>
      <p:ext uri="{BB962C8B-B14F-4D97-AF65-F5344CB8AC3E}">
        <p14:creationId xmlns:p14="http://schemas.microsoft.com/office/powerpoint/2010/main" val="11981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Le prochain Internet</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fontScale="77500" lnSpcReduction="20000"/>
          </a:bodyPr>
          <a:lstStyle/>
          <a:p>
            <a:r>
              <a:rPr lang="fr-FR" sz="1600" dirty="0">
                <a:effectLst/>
              </a:rPr>
              <a:t>Les meilleures solutions viennent des JV</a:t>
            </a:r>
            <a:endParaRPr lang="fr-FR" sz="1600" dirty="0"/>
          </a:p>
          <a:p>
            <a:r>
              <a:rPr lang="fr-FR" sz="1600" dirty="0">
                <a:effectLst/>
              </a:rPr>
              <a:t>Techniquement : ne stocker qu’une partie sur la machine de l’utilisateur </a:t>
            </a:r>
            <a:endParaRPr lang="fr-FR" sz="1600" dirty="0"/>
          </a:p>
          <a:p>
            <a:r>
              <a:rPr lang="fr-FR" sz="1600" dirty="0">
                <a:effectLst/>
              </a:rPr>
              <a:t>Faudra-t-il un tout nouveau réseau parallèle à Internet ? </a:t>
            </a:r>
            <a:endParaRPr lang="fr-FR" sz="1600" dirty="0"/>
          </a:p>
          <a:p>
            <a:r>
              <a:rPr lang="fr-FR" sz="1600" dirty="0">
                <a:effectLst/>
              </a:rPr>
              <a:t>Temps de latence crucial et problèmes des zones continentales (câble sous-marins) </a:t>
            </a:r>
            <a:endParaRPr lang="fr-FR" sz="1600" dirty="0"/>
          </a:p>
          <a:p>
            <a:r>
              <a:rPr lang="fr-FR" sz="1600" dirty="0">
                <a:effectLst/>
              </a:rPr>
              <a:t>Centralisation ? (Efficace côté serveur) ou décentralisation avec technologies blockchain (idéal) </a:t>
            </a:r>
            <a:endParaRPr lang="fr-FR" sz="1600" dirty="0"/>
          </a:p>
          <a:p>
            <a:r>
              <a:rPr lang="fr-FR" sz="1600" dirty="0">
                <a:effectLst/>
              </a:rPr>
              <a:t>Le problème des standards (</a:t>
            </a:r>
            <a:r>
              <a:rPr lang="fr-FR" sz="1600" dirty="0" err="1">
                <a:effectLst/>
              </a:rPr>
              <a:t>cf</a:t>
            </a:r>
            <a:r>
              <a:rPr lang="fr-FR" sz="1600" dirty="0">
                <a:effectLst/>
              </a:rPr>
              <a:t> bd 137) </a:t>
            </a:r>
            <a:endParaRPr lang="fr-FR" sz="1600" dirty="0"/>
          </a:p>
          <a:p>
            <a:r>
              <a:rPr lang="fr-FR" sz="1600" dirty="0">
                <a:effectLst/>
              </a:rPr>
              <a:t>JV et </a:t>
            </a:r>
            <a:r>
              <a:rPr lang="fr-FR" sz="1600" dirty="0" err="1">
                <a:effectLst/>
              </a:rPr>
              <a:t>metavers</a:t>
            </a:r>
            <a:r>
              <a:rPr lang="fr-FR" sz="1600" dirty="0">
                <a:effectLst/>
              </a:rPr>
              <a:t> ont des finalités différentes </a:t>
            </a:r>
            <a:endParaRPr lang="fr-FR" sz="1600" dirty="0"/>
          </a:p>
          <a:p>
            <a:r>
              <a:rPr lang="fr-FR" sz="1600" dirty="0">
                <a:effectLst/>
              </a:rPr>
              <a:t>JV multi plateforme </a:t>
            </a:r>
            <a:endParaRPr lang="fr-FR" sz="1600" dirty="0"/>
          </a:p>
          <a:p>
            <a:r>
              <a:rPr lang="fr-FR" sz="1600" dirty="0">
                <a:effectLst/>
              </a:rPr>
              <a:t>Succès d’introduction en bourse de </a:t>
            </a:r>
            <a:r>
              <a:rPr lang="fr-FR" sz="1600" dirty="0" err="1">
                <a:effectLst/>
              </a:rPr>
              <a:t>Unity</a:t>
            </a:r>
            <a:r>
              <a:rPr lang="fr-FR" sz="1600" dirty="0">
                <a:effectLst/>
              </a:rPr>
              <a:t> et </a:t>
            </a:r>
            <a:r>
              <a:rPr lang="fr-FR" sz="1600" dirty="0" err="1">
                <a:effectLst/>
              </a:rPr>
              <a:t>Roblox</a:t>
            </a:r>
            <a:endParaRPr lang="fr-FR" sz="1600" dirty="0">
              <a:effectLst/>
            </a:endParaRPr>
          </a:p>
          <a:p>
            <a:r>
              <a:rPr lang="fr-FR" sz="1500" dirty="0">
                <a:effectLst/>
              </a:rPr>
              <a:t>Identité = suite de souvenir ? John Locke </a:t>
            </a:r>
          </a:p>
        </p:txBody>
      </p:sp>
    </p:spTree>
    <p:extLst>
      <p:ext uri="{BB962C8B-B14F-4D97-AF65-F5344CB8AC3E}">
        <p14:creationId xmlns:p14="http://schemas.microsoft.com/office/powerpoint/2010/main" val="134081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E8AC5A67-9D37-C1B3-D0BE-B6B493B5487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ED24AD9-13F0-1746-F858-62314050EB1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7196"/>
            <a:ext cx="12192001" cy="6857990"/>
          </a:xfrm>
          <a:prstGeom prst="rect">
            <a:avLst/>
          </a:prstGeom>
        </p:spPr>
      </p:pic>
      <p:sp useBgFill="1">
        <p:nvSpPr>
          <p:cNvPr id="103" name="Forme libre 5">
            <a:extLst>
              <a:ext uri="{FF2B5EF4-FFF2-40B4-BE49-F238E27FC236}">
                <a16:creationId xmlns:a16="http://schemas.microsoft.com/office/drawing/2014/main" id="{74A022D4-5C80-6592-4016-A03E50D8F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re 1">
            <a:extLst>
              <a:ext uri="{FF2B5EF4-FFF2-40B4-BE49-F238E27FC236}">
                <a16:creationId xmlns:a16="http://schemas.microsoft.com/office/drawing/2014/main" id="{E13D2CB0-7614-252D-EE71-C74B58CFE1BF}"/>
              </a:ext>
            </a:extLst>
          </p:cNvPr>
          <p:cNvSpPr>
            <a:spLocks noGrp="1"/>
          </p:cNvSpPr>
          <p:nvPr>
            <p:ph type="ctrTitle"/>
          </p:nvPr>
        </p:nvSpPr>
        <p:spPr>
          <a:xfrm>
            <a:off x="7389962" y="1673524"/>
            <a:ext cx="3973363" cy="2420504"/>
          </a:xfrm>
        </p:spPr>
        <p:txBody>
          <a:bodyPr rtlCol="0">
            <a:normAutofit/>
          </a:bodyPr>
          <a:lstStyle/>
          <a:p>
            <a:pPr algn="l"/>
            <a:r>
              <a:rPr lang="fr-FR" sz="3600" dirty="0"/>
              <a:t>Pistes de</a:t>
            </a:r>
            <a:br>
              <a:rPr lang="fr-FR" sz="3600" dirty="0"/>
            </a:br>
            <a:r>
              <a:rPr lang="fr-FR" sz="3600" dirty="0"/>
              <a:t>réflexion</a:t>
            </a:r>
          </a:p>
        </p:txBody>
      </p:sp>
    </p:spTree>
    <p:extLst>
      <p:ext uri="{BB962C8B-B14F-4D97-AF65-F5344CB8AC3E}">
        <p14:creationId xmlns:p14="http://schemas.microsoft.com/office/powerpoint/2010/main" val="199239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Idées 1/2</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fontScale="92500" lnSpcReduction="10000"/>
          </a:bodyPr>
          <a:lstStyle/>
          <a:p>
            <a:pPr>
              <a:lnSpc>
                <a:spcPct val="107000"/>
              </a:lnSpc>
              <a:spcAft>
                <a:spcPts val="800"/>
              </a:spcAft>
            </a:pPr>
            <a:r>
              <a:rPr lang="fr-FR" sz="1200" dirty="0"/>
              <a:t>1. Développement des mondes virtuels et des univers persistants : l'émergence de nouveaux mondes virtuels et univers persistants qui permettent aux utilisateurs de créer, d'explorer et de collaborer dans des environnements numériques partagés.</a:t>
            </a:r>
          </a:p>
          <a:p>
            <a:pPr>
              <a:lnSpc>
                <a:spcPct val="107000"/>
              </a:lnSpc>
              <a:spcAft>
                <a:spcPts val="800"/>
              </a:spcAft>
            </a:pPr>
            <a:r>
              <a:rPr lang="fr-FR" sz="1200" dirty="0"/>
              <a:t>2. Interopérabilité et normes du </a:t>
            </a:r>
            <a:r>
              <a:rPr lang="fr-FR" sz="1200" dirty="0" err="1"/>
              <a:t>métaverse</a:t>
            </a:r>
            <a:r>
              <a:rPr lang="fr-FR" sz="1200" dirty="0"/>
              <a:t> : établir des normes ouvertes et des protocoles d'interopérabilité afin de favoriser la connectivité et l'interaction entre différentes plateformes et applications </a:t>
            </a:r>
            <a:r>
              <a:rPr lang="fr-FR" sz="1200" dirty="0" err="1"/>
              <a:t>métaverses</a:t>
            </a:r>
            <a:r>
              <a:rPr lang="fr-FR" sz="1200" dirty="0"/>
              <a:t>.</a:t>
            </a:r>
          </a:p>
          <a:p>
            <a:pPr>
              <a:lnSpc>
                <a:spcPct val="107000"/>
              </a:lnSpc>
              <a:spcAft>
                <a:spcPts val="800"/>
              </a:spcAft>
            </a:pPr>
            <a:r>
              <a:rPr lang="fr-FR" sz="1200" dirty="0"/>
              <a:t>3. Confidentialité et sécurité : discussions et des avancées liées à la protection de la vie privée, à la sécurité des données et à la lutte contre la fraude dans le </a:t>
            </a:r>
            <a:r>
              <a:rPr lang="fr-FR" sz="1200" dirty="0" err="1"/>
              <a:t>métaverse</a:t>
            </a:r>
            <a:r>
              <a:rPr lang="fr-FR" sz="1200" dirty="0"/>
              <a:t>. Les enjeux de sécurité et de confidentialité sont importants comptes tenus des interactions et des transactions en ligne.</a:t>
            </a:r>
          </a:p>
          <a:p>
            <a:pPr>
              <a:lnSpc>
                <a:spcPct val="107000"/>
              </a:lnSpc>
              <a:spcAft>
                <a:spcPts val="800"/>
              </a:spcAft>
            </a:pPr>
            <a:r>
              <a:rPr lang="fr-FR" sz="1200" dirty="0"/>
              <a:t>4. Implications sociétales et culturelles : réflexions et les études sur les effets sociétaux et culturels du </a:t>
            </a:r>
            <a:r>
              <a:rPr lang="fr-FR" sz="1200" dirty="0" err="1"/>
              <a:t>métaverse</a:t>
            </a:r>
            <a:r>
              <a:rPr lang="fr-FR" sz="1200" dirty="0"/>
              <a:t>. Cela inclut les aspects liés à l'identité numérique, à la diversité, à l'inclusion, à la santé mentale et à l'impact sur les modes de vie</a:t>
            </a:r>
          </a:p>
        </p:txBody>
      </p:sp>
    </p:spTree>
    <p:extLst>
      <p:ext uri="{BB962C8B-B14F-4D97-AF65-F5344CB8AC3E}">
        <p14:creationId xmlns:p14="http://schemas.microsoft.com/office/powerpoint/2010/main" val="39721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Idées 2/2</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fontScale="92500" lnSpcReduction="10000"/>
          </a:bodyPr>
          <a:lstStyle/>
          <a:p>
            <a:pPr>
              <a:lnSpc>
                <a:spcPct val="107000"/>
              </a:lnSpc>
              <a:spcAft>
                <a:spcPts val="800"/>
              </a:spcAft>
            </a:pPr>
            <a:r>
              <a:rPr lang="fr-FR" sz="1200" dirty="0"/>
              <a:t>5. Réglementation et gouvernance : débats et les initiatives des gouvernements, des organisations internationales et des organismes de réglementation concernant la réglementation et la gouvernance du </a:t>
            </a:r>
            <a:r>
              <a:rPr lang="fr-FR" sz="1200" dirty="0" err="1"/>
              <a:t>métaverse</a:t>
            </a:r>
            <a:r>
              <a:rPr lang="fr-FR" sz="1200" dirty="0"/>
              <a:t>. Les discussions peuvent porter sur des aspects tels que la fiscalité, la propriété intellectuelle, les droits des utilisateurs et la responsabilité.</a:t>
            </a:r>
          </a:p>
          <a:p>
            <a:pPr>
              <a:lnSpc>
                <a:spcPct val="107000"/>
              </a:lnSpc>
              <a:spcAft>
                <a:spcPts val="800"/>
              </a:spcAft>
            </a:pPr>
            <a:r>
              <a:rPr lang="fr-FR" sz="1200" dirty="0"/>
              <a:t>6. Collaboration intersectorielle : Soyez attentif aux partenariats et aux collaborations entre les secteurs de l'art, du divertissement, de la musique, du sport, de l'éducation et d'autres domaines, car ces initiatives peuvent stimuler l'innovation et ouvrir de nouvelles opportunités dans le </a:t>
            </a:r>
            <a:r>
              <a:rPr lang="fr-FR" sz="1200" dirty="0" err="1"/>
              <a:t>métaverse</a:t>
            </a:r>
            <a:r>
              <a:rPr lang="fr-FR" sz="1200" dirty="0"/>
              <a:t>.</a:t>
            </a:r>
          </a:p>
          <a:p>
            <a:pPr>
              <a:lnSpc>
                <a:spcPct val="107000"/>
              </a:lnSpc>
              <a:spcAft>
                <a:spcPts val="800"/>
              </a:spcAft>
            </a:pPr>
            <a:r>
              <a:rPr lang="fr-FR" sz="1200" dirty="0"/>
              <a:t>7. Intégration de l'intelligence artificielle (IA) : développements liés à l'intégration de l'IA dans le </a:t>
            </a:r>
            <a:r>
              <a:rPr lang="fr-FR" sz="1200" dirty="0" err="1"/>
              <a:t>métaverse</a:t>
            </a:r>
            <a:r>
              <a:rPr lang="fr-FR" sz="1200" dirty="0"/>
              <a:t>, notamment en termes de personnages virtuels autonomes, de génération procédurale de contenu et de capacités de traitement du langage naturel pour des interactions plus réalistes.</a:t>
            </a:r>
          </a:p>
          <a:p>
            <a:pPr>
              <a:lnSpc>
                <a:spcPct val="107000"/>
              </a:lnSpc>
              <a:spcAft>
                <a:spcPts val="800"/>
              </a:spcAft>
            </a:pPr>
            <a:r>
              <a:rPr lang="fr-FR" sz="1200" dirty="0"/>
              <a:t>8. Tout autre thème émergeant dans les actualités du </a:t>
            </a:r>
            <a:r>
              <a:rPr lang="fr-FR" sz="1200" dirty="0" err="1"/>
              <a:t>métaverse</a:t>
            </a:r>
            <a:endParaRPr lang="fr-FR" sz="1200" dirty="0"/>
          </a:p>
        </p:txBody>
      </p:sp>
    </p:spTree>
    <p:extLst>
      <p:ext uri="{BB962C8B-B14F-4D97-AF65-F5344CB8AC3E}">
        <p14:creationId xmlns:p14="http://schemas.microsoft.com/office/powerpoint/2010/main" val="320962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Résumé </a:t>
            </a:r>
            <a:r>
              <a:rPr lang="fr-FR" sz="4000"/>
              <a:t>des pistes</a:t>
            </a:r>
            <a:endParaRPr lang="fr-FR" sz="4000" dirty="0"/>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a:bodyPr>
          <a:lstStyle/>
          <a:p>
            <a:pPr>
              <a:lnSpc>
                <a:spcPct val="107000"/>
              </a:lnSpc>
              <a:spcAft>
                <a:spcPts val="800"/>
              </a:spcAft>
            </a:pPr>
            <a:r>
              <a:rPr lang="fr-FR" sz="1200" dirty="0"/>
              <a:t>1. Développement des mondes virtuels et des univers persistants</a:t>
            </a:r>
          </a:p>
          <a:p>
            <a:pPr>
              <a:lnSpc>
                <a:spcPct val="107000"/>
              </a:lnSpc>
              <a:spcAft>
                <a:spcPts val="800"/>
              </a:spcAft>
            </a:pPr>
            <a:r>
              <a:rPr lang="fr-FR" sz="1200" dirty="0"/>
              <a:t>2. Interopérabilité et normes du </a:t>
            </a:r>
            <a:r>
              <a:rPr lang="fr-FR" sz="1200" dirty="0" err="1"/>
              <a:t>métaverse</a:t>
            </a:r>
            <a:endParaRPr lang="fr-FR" sz="1200" dirty="0"/>
          </a:p>
          <a:p>
            <a:pPr>
              <a:lnSpc>
                <a:spcPct val="107000"/>
              </a:lnSpc>
              <a:spcAft>
                <a:spcPts val="800"/>
              </a:spcAft>
            </a:pPr>
            <a:r>
              <a:rPr lang="fr-FR" sz="1200" dirty="0"/>
              <a:t>3. Confidentialité et sécurité</a:t>
            </a:r>
          </a:p>
          <a:p>
            <a:pPr>
              <a:lnSpc>
                <a:spcPct val="107000"/>
              </a:lnSpc>
              <a:spcAft>
                <a:spcPts val="800"/>
              </a:spcAft>
            </a:pPr>
            <a:r>
              <a:rPr lang="fr-FR" sz="1200" dirty="0"/>
              <a:t>4. Implications sociétales et culturelles</a:t>
            </a:r>
          </a:p>
          <a:p>
            <a:pPr>
              <a:lnSpc>
                <a:spcPct val="107000"/>
              </a:lnSpc>
              <a:spcAft>
                <a:spcPts val="800"/>
              </a:spcAft>
            </a:pPr>
            <a:r>
              <a:rPr lang="fr-FR" sz="1200" dirty="0"/>
              <a:t>5. Réglementation et gouvernance</a:t>
            </a:r>
          </a:p>
          <a:p>
            <a:pPr>
              <a:lnSpc>
                <a:spcPct val="107000"/>
              </a:lnSpc>
              <a:spcAft>
                <a:spcPts val="800"/>
              </a:spcAft>
            </a:pPr>
            <a:r>
              <a:rPr lang="fr-FR" sz="1200" dirty="0"/>
              <a:t>6. Collaboration intersectorielle</a:t>
            </a:r>
          </a:p>
          <a:p>
            <a:pPr>
              <a:lnSpc>
                <a:spcPct val="107000"/>
              </a:lnSpc>
              <a:spcAft>
                <a:spcPts val="800"/>
              </a:spcAft>
            </a:pPr>
            <a:r>
              <a:rPr lang="fr-FR" sz="1200" dirty="0"/>
              <a:t>7. Intégration de l'intelligence artificielle (IA)</a:t>
            </a:r>
          </a:p>
          <a:p>
            <a:pPr>
              <a:lnSpc>
                <a:spcPct val="107000"/>
              </a:lnSpc>
              <a:spcAft>
                <a:spcPts val="800"/>
              </a:spcAft>
            </a:pPr>
            <a:r>
              <a:rPr lang="fr-FR" sz="1200" dirty="0"/>
              <a:t>8. Tout autre thème émergeant dans les actualités du </a:t>
            </a:r>
            <a:r>
              <a:rPr lang="fr-FR" sz="1200" dirty="0" err="1"/>
              <a:t>métaverse</a:t>
            </a:r>
            <a:endParaRPr lang="fr-FR" sz="1200" dirty="0"/>
          </a:p>
        </p:txBody>
      </p:sp>
    </p:spTree>
    <p:extLst>
      <p:ext uri="{BB962C8B-B14F-4D97-AF65-F5344CB8AC3E}">
        <p14:creationId xmlns:p14="http://schemas.microsoft.com/office/powerpoint/2010/main" val="303678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rtlCol="0" anchor="b">
            <a:normAutofit/>
          </a:bodyPr>
          <a:lstStyle/>
          <a:p>
            <a:pPr algn="l"/>
            <a:r>
              <a:rPr lang="fr-FR" sz="4000" dirty="0"/>
              <a:t>Thibault </a:t>
            </a:r>
            <a:r>
              <a:rPr lang="fr-FR" sz="4000" dirty="0" err="1"/>
              <a:t>Vinchent</a:t>
            </a:r>
            <a:endParaRPr lang="fr-FR" sz="4000" dirty="0"/>
          </a:p>
        </p:txBody>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6900493" y="2189649"/>
            <a:ext cx="4403596" cy="4058751"/>
          </a:xfrm>
        </p:spPr>
        <p:txBody>
          <a:bodyPr rtlCol="0" anchor="t">
            <a:normAutofit fontScale="85000" lnSpcReduction="10000"/>
          </a:bodyPr>
          <a:lstStyle/>
          <a:p>
            <a:pPr marL="36900" indent="0">
              <a:lnSpc>
                <a:spcPct val="107000"/>
              </a:lnSpc>
              <a:spcAft>
                <a:spcPts val="800"/>
              </a:spcAft>
              <a:buNone/>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Formateur permanent EPSI</a:t>
            </a:r>
          </a:p>
          <a:p>
            <a:pPr marL="36900" indent="0">
              <a:lnSpc>
                <a:spcPct val="107000"/>
              </a:lnSpc>
              <a:spcAft>
                <a:spcPts val="800"/>
              </a:spcAft>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hlinkClick r:id="rId4"/>
              </a:rPr>
              <a:t>thibault.vinchent@campus-cd.com</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nSpc>
                <a:spcPct val="107000"/>
              </a:lnSpc>
              <a:spcAft>
                <a:spcPts val="800"/>
              </a:spcAft>
              <a:buNone/>
            </a:pPr>
            <a:r>
              <a:rPr lang="fr-FR" sz="1800" i="1" kern="100" dirty="0">
                <a:effectLst/>
                <a:latin typeface="Calibri" panose="020F0502020204030204" pitchFamily="34" charset="0"/>
                <a:ea typeface="Calibri" panose="020F0502020204030204" pitchFamily="34" charset="0"/>
                <a:cs typeface="Times New Roman" panose="02020603050405020304" pitchFamily="18" charset="0"/>
              </a:rPr>
              <a:t>Toujours à votre disposition pour des compléments de cours, suivi de projet, demandes diverses.</a:t>
            </a:r>
          </a:p>
          <a:p>
            <a:pPr marL="36900" indent="0">
              <a:lnSpc>
                <a:spcPct val="107000"/>
              </a:lnSpc>
              <a:spcAft>
                <a:spcPts val="8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Formateur en conception d’applications depuis 2015 (écoles d’ingénieur, universités, instituts)</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Ingénieur développement depuis 2010 (Sopra, Toyota, Eurotunnel etc.).</a:t>
            </a:r>
          </a:p>
          <a:p>
            <a:pPr marL="36900" indent="0">
              <a:lnSpc>
                <a:spcPct val="107000"/>
              </a:lnSpc>
              <a:spcAft>
                <a:spcPts val="8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nSpc>
                <a:spcPct val="107000"/>
              </a:lnSpc>
              <a:spcAft>
                <a:spcPts val="800"/>
              </a:spcAft>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Illustration : Exemples de sites créés…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a:t>
            </a:r>
            <a:r>
              <a:rPr lang="fr-FR" sz="1800" i="1" kern="100" dirty="0">
                <a:effectLst/>
                <a:latin typeface="Calibri" panose="020F0502020204030204" pitchFamily="34" charset="0"/>
                <a:ea typeface="Calibri" panose="020F0502020204030204" pitchFamily="34" charset="0"/>
                <a:cs typeface="Times New Roman" panose="02020603050405020304" pitchFamily="18" charset="0"/>
              </a:rPr>
              <a:t>t toujours en fonctionnement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rtl="0">
              <a:buNone/>
            </a:pPr>
            <a:endParaRPr lang="fr-FR" sz="2400" dirty="0"/>
          </a:p>
        </p:txBody>
      </p:sp>
      <p:pic>
        <p:nvPicPr>
          <p:cNvPr id="7" name="Image 6" descr="Une image contenant texte, Téléphone mobile, Ordinateur tablette, Appareil de communication&#10;&#10;Description générée automatiquement">
            <a:extLst>
              <a:ext uri="{FF2B5EF4-FFF2-40B4-BE49-F238E27FC236}">
                <a16:creationId xmlns:a16="http://schemas.microsoft.com/office/drawing/2014/main" id="{0F499A28-B532-7022-F132-E2DEF693CFCB}"/>
              </a:ext>
            </a:extLst>
          </p:cNvPr>
          <p:cNvPicPr>
            <a:picLocks noChangeAspect="1"/>
          </p:cNvPicPr>
          <p:nvPr/>
        </p:nvPicPr>
        <p:blipFill>
          <a:blip r:embed="rId5"/>
          <a:stretch>
            <a:fillRect/>
          </a:stretch>
        </p:blipFill>
        <p:spPr>
          <a:xfrm>
            <a:off x="-16879" y="-1"/>
            <a:ext cx="6095238" cy="6857143"/>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AB851-87A3-A0BF-6879-12DC9DAEC33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76F4558A-25E9-82A6-EDC9-AB6A1EE071F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E9D659C9-C9F9-694D-977B-9DB212E1C10A}"/>
              </a:ext>
            </a:extLst>
          </p:cNvPr>
          <p:cNvSpPr>
            <a:spLocks noGrp="1"/>
          </p:cNvSpPr>
          <p:nvPr>
            <p:ph type="title"/>
          </p:nvPr>
        </p:nvSpPr>
        <p:spPr>
          <a:xfrm>
            <a:off x="6900493" y="609599"/>
            <a:ext cx="4538124" cy="762001"/>
          </a:xfrm>
        </p:spPr>
        <p:txBody>
          <a:bodyPr rtlCol="0" anchor="b">
            <a:normAutofit/>
          </a:bodyPr>
          <a:lstStyle/>
          <a:p>
            <a:pPr algn="l"/>
            <a:r>
              <a:rPr lang="fr-FR" sz="4000" dirty="0"/>
              <a:t>Programme</a:t>
            </a:r>
          </a:p>
        </p:txBody>
      </p:sp>
      <p:sp>
        <p:nvSpPr>
          <p:cNvPr id="24" name="Espace réservé du contenu 2">
            <a:extLst>
              <a:ext uri="{FF2B5EF4-FFF2-40B4-BE49-F238E27FC236}">
                <a16:creationId xmlns:a16="http://schemas.microsoft.com/office/drawing/2014/main" id="{5FB8FB8F-DF47-93E5-BCE7-B2FA84DEE459}"/>
              </a:ext>
            </a:extLst>
          </p:cNvPr>
          <p:cNvSpPr>
            <a:spLocks noGrp="1"/>
          </p:cNvSpPr>
          <p:nvPr>
            <p:ph idx="1"/>
          </p:nvPr>
        </p:nvSpPr>
        <p:spPr>
          <a:xfrm>
            <a:off x="6900493" y="1879599"/>
            <a:ext cx="4403596" cy="4368801"/>
          </a:xfrm>
        </p:spPr>
        <p:txBody>
          <a:bodyPr rtlCol="0" anchor="t">
            <a:normAutofit lnSpcReduction="10000"/>
          </a:bodyPr>
          <a:lstStyle/>
          <a:p>
            <a:pPr>
              <a:lnSpc>
                <a:spcPct val="107000"/>
              </a:lnSpc>
              <a:spcAft>
                <a:spcPts val="800"/>
              </a:spcAft>
            </a:pPr>
            <a:r>
              <a:rPr lang="fr-FR" sz="1600" dirty="0"/>
              <a:t>Jour 1</a:t>
            </a:r>
          </a:p>
          <a:p>
            <a:pPr lvl="1">
              <a:lnSpc>
                <a:spcPct val="107000"/>
              </a:lnSpc>
              <a:spcAft>
                <a:spcPts val="800"/>
              </a:spcAft>
            </a:pPr>
            <a:r>
              <a:rPr lang="fr-FR" sz="1400" dirty="0"/>
              <a:t>Présentation du métavers (contexte, définition..)</a:t>
            </a:r>
          </a:p>
          <a:p>
            <a:pPr lvl="1">
              <a:lnSpc>
                <a:spcPct val="107000"/>
              </a:lnSpc>
              <a:spcAft>
                <a:spcPts val="800"/>
              </a:spcAft>
            </a:pPr>
            <a:r>
              <a:rPr lang="fr-FR" sz="1400" dirty="0"/>
              <a:t>Échange sur des thèmes proposés</a:t>
            </a:r>
          </a:p>
          <a:p>
            <a:pPr lvl="1">
              <a:lnSpc>
                <a:spcPct val="107000"/>
              </a:lnSpc>
              <a:spcAft>
                <a:spcPts val="800"/>
              </a:spcAft>
            </a:pPr>
            <a:r>
              <a:rPr lang="fr-FR" sz="1400" dirty="0"/>
              <a:t>Création de groupe et préparation de l’oral</a:t>
            </a:r>
          </a:p>
          <a:p>
            <a:pPr>
              <a:lnSpc>
                <a:spcPct val="107000"/>
              </a:lnSpc>
              <a:spcAft>
                <a:spcPts val="800"/>
              </a:spcAft>
            </a:pPr>
            <a:r>
              <a:rPr lang="fr-FR" sz="1600" dirty="0"/>
              <a:t>Jour 2</a:t>
            </a:r>
          </a:p>
          <a:p>
            <a:pPr lvl="1">
              <a:lnSpc>
                <a:spcPct val="107000"/>
              </a:lnSpc>
              <a:spcAft>
                <a:spcPts val="800"/>
              </a:spcAft>
            </a:pPr>
            <a:r>
              <a:rPr lang="fr-FR" sz="1400" dirty="0"/>
              <a:t>Concepts avancés du métavers</a:t>
            </a:r>
          </a:p>
          <a:p>
            <a:pPr lvl="1">
              <a:lnSpc>
                <a:spcPct val="107000"/>
              </a:lnSpc>
              <a:spcAft>
                <a:spcPts val="800"/>
              </a:spcAft>
            </a:pPr>
            <a:r>
              <a:rPr lang="fr-FR" sz="1400"/>
              <a:t>Finalisation de l’oral</a:t>
            </a:r>
            <a:endParaRPr lang="fr-FR" sz="1400" dirty="0"/>
          </a:p>
          <a:p>
            <a:pPr>
              <a:lnSpc>
                <a:spcPct val="107000"/>
              </a:lnSpc>
              <a:spcAft>
                <a:spcPts val="800"/>
              </a:spcAft>
            </a:pPr>
            <a:r>
              <a:rPr lang="fr-FR" sz="1600" dirty="0"/>
              <a:t>Jour 3</a:t>
            </a:r>
          </a:p>
          <a:p>
            <a:pPr lvl="1">
              <a:lnSpc>
                <a:spcPct val="107000"/>
              </a:lnSpc>
              <a:spcAft>
                <a:spcPts val="800"/>
              </a:spcAft>
            </a:pPr>
            <a:r>
              <a:rPr lang="fr-FR" sz="1400" dirty="0"/>
              <a:t>Passage à l’oral des groupes 1/2</a:t>
            </a:r>
          </a:p>
          <a:p>
            <a:pPr>
              <a:lnSpc>
                <a:spcPct val="107000"/>
              </a:lnSpc>
              <a:spcAft>
                <a:spcPts val="800"/>
              </a:spcAft>
            </a:pPr>
            <a:r>
              <a:rPr lang="fr-FR" sz="1600" dirty="0"/>
              <a:t>Jour 4</a:t>
            </a:r>
          </a:p>
          <a:p>
            <a:pPr lvl="1">
              <a:lnSpc>
                <a:spcPct val="107000"/>
              </a:lnSpc>
              <a:spcAft>
                <a:spcPts val="800"/>
              </a:spcAft>
            </a:pPr>
            <a:r>
              <a:rPr lang="fr-FR" sz="1400" dirty="0"/>
              <a:t>Passage à l’oral des groupes 2/2</a:t>
            </a:r>
          </a:p>
          <a:p>
            <a:pPr lvl="1">
              <a:lnSpc>
                <a:spcPct val="107000"/>
              </a:lnSpc>
              <a:spcAft>
                <a:spcPts val="800"/>
              </a:spcAft>
            </a:pPr>
            <a:r>
              <a:rPr lang="fr-FR" sz="1400" dirty="0"/>
              <a:t>Tentative de conclusion sur l’avenir du métavers</a:t>
            </a:r>
          </a:p>
        </p:txBody>
      </p:sp>
    </p:spTree>
    <p:extLst>
      <p:ext uri="{BB962C8B-B14F-4D97-AF65-F5344CB8AC3E}">
        <p14:creationId xmlns:p14="http://schemas.microsoft.com/office/powerpoint/2010/main" val="333873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E8AC5A67-9D37-C1B3-D0BE-B6B493B5487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ED24AD9-13F0-1746-F858-62314050EB1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7196"/>
            <a:ext cx="12192001" cy="6857990"/>
          </a:xfrm>
          <a:prstGeom prst="rect">
            <a:avLst/>
          </a:prstGeom>
        </p:spPr>
      </p:pic>
      <p:sp useBgFill="1">
        <p:nvSpPr>
          <p:cNvPr id="103" name="Forme libre 5">
            <a:extLst>
              <a:ext uri="{FF2B5EF4-FFF2-40B4-BE49-F238E27FC236}">
                <a16:creationId xmlns:a16="http://schemas.microsoft.com/office/drawing/2014/main" id="{74A022D4-5C80-6592-4016-A03E50D8F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re 1">
            <a:extLst>
              <a:ext uri="{FF2B5EF4-FFF2-40B4-BE49-F238E27FC236}">
                <a16:creationId xmlns:a16="http://schemas.microsoft.com/office/drawing/2014/main" id="{E13D2CB0-7614-252D-EE71-C74B58CFE1BF}"/>
              </a:ext>
            </a:extLst>
          </p:cNvPr>
          <p:cNvSpPr>
            <a:spLocks noGrp="1"/>
          </p:cNvSpPr>
          <p:nvPr>
            <p:ph type="ctrTitle"/>
          </p:nvPr>
        </p:nvSpPr>
        <p:spPr>
          <a:xfrm>
            <a:off x="7389962" y="1673524"/>
            <a:ext cx="3973363" cy="2420504"/>
          </a:xfrm>
        </p:spPr>
        <p:txBody>
          <a:bodyPr rtlCol="0">
            <a:normAutofit/>
          </a:bodyPr>
          <a:lstStyle/>
          <a:p>
            <a:pPr algn="l"/>
            <a:r>
              <a:rPr lang="fr-FR" sz="3600" dirty="0"/>
              <a:t>Présentation du métavers</a:t>
            </a:r>
          </a:p>
        </p:txBody>
      </p:sp>
      <p:sp>
        <p:nvSpPr>
          <p:cNvPr id="3" name="Sous-titre 2">
            <a:extLst>
              <a:ext uri="{FF2B5EF4-FFF2-40B4-BE49-F238E27FC236}">
                <a16:creationId xmlns:a16="http://schemas.microsoft.com/office/drawing/2014/main" id="{5532B319-EFFB-DB84-4C31-ED841822D1D6}"/>
              </a:ext>
            </a:extLst>
          </p:cNvPr>
          <p:cNvSpPr>
            <a:spLocks noGrp="1"/>
          </p:cNvSpPr>
          <p:nvPr>
            <p:ph type="subTitle" idx="1"/>
          </p:nvPr>
        </p:nvSpPr>
        <p:spPr>
          <a:xfrm>
            <a:off x="7389965" y="4157933"/>
            <a:ext cx="3485072" cy="1026544"/>
          </a:xfrm>
        </p:spPr>
        <p:txBody>
          <a:bodyPr rtlCol="0">
            <a:normAutofit/>
          </a:bodyPr>
          <a:lstStyle/>
          <a:p>
            <a:pPr algn="l" rtl="0"/>
            <a:r>
              <a:rPr lang="fr-FR" sz="2300" dirty="0"/>
              <a:t>Contexte, définition..</a:t>
            </a:r>
          </a:p>
        </p:txBody>
      </p:sp>
    </p:spTree>
    <p:extLst>
      <p:ext uri="{BB962C8B-B14F-4D97-AF65-F5344CB8AC3E}">
        <p14:creationId xmlns:p14="http://schemas.microsoft.com/office/powerpoint/2010/main" val="108117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Cheminement du métavers 1/2</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a:bodyPr>
          <a:lstStyle/>
          <a:p>
            <a:r>
              <a:rPr lang="fr-FR" sz="1200" b="1" dirty="0">
                <a:effectLst/>
              </a:rPr>
              <a:t>Terme créé en 1992 par Neal Stephenson dans son roman «  Le samouraï virtuel »  qui a travaillé pour Blue Origin, entre autres. </a:t>
            </a:r>
          </a:p>
          <a:p>
            <a:endParaRPr lang="fr-FR" sz="1200" b="1" dirty="0"/>
          </a:p>
          <a:p>
            <a:r>
              <a:rPr lang="fr-FR" sz="1200" dirty="0">
                <a:effectLst/>
              </a:rPr>
              <a:t>Histoire : </a:t>
            </a:r>
          </a:p>
          <a:p>
            <a:pPr lvl="1"/>
            <a:r>
              <a:rPr lang="fr-FR" sz="1200" dirty="0">
                <a:effectLst/>
              </a:rPr>
              <a:t>1930 : </a:t>
            </a:r>
            <a:r>
              <a:rPr lang="fr-FR" sz="1200" dirty="0" err="1">
                <a:effectLst/>
              </a:rPr>
              <a:t>memex</a:t>
            </a:r>
            <a:r>
              <a:rPr lang="fr-FR" sz="1200" dirty="0">
                <a:effectLst/>
              </a:rPr>
              <a:t> (memory </a:t>
            </a:r>
            <a:r>
              <a:rPr lang="fr-FR" sz="1200" dirty="0" err="1">
                <a:effectLst/>
              </a:rPr>
              <a:t>extender</a:t>
            </a:r>
            <a:r>
              <a:rPr lang="fr-FR" sz="1200" dirty="0">
                <a:effectLst/>
              </a:rPr>
              <a:t>) de </a:t>
            </a:r>
            <a:r>
              <a:rPr lang="fr-FR" sz="1200" dirty="0" err="1">
                <a:effectLst/>
              </a:rPr>
              <a:t>Vannevar</a:t>
            </a:r>
            <a:r>
              <a:rPr lang="fr-FR" sz="1200" dirty="0">
                <a:effectLst/>
              </a:rPr>
              <a:t> Bush</a:t>
            </a:r>
            <a:endParaRPr lang="fr-FR" sz="1200" dirty="0"/>
          </a:p>
          <a:p>
            <a:pPr lvl="1"/>
            <a:r>
              <a:rPr lang="fr-FR" sz="1200" dirty="0">
                <a:effectLst/>
              </a:rPr>
              <a:t>1935 : </a:t>
            </a:r>
            <a:r>
              <a:rPr lang="fr-FR" sz="1200" dirty="0" err="1">
                <a:effectLst/>
              </a:rPr>
              <a:t>pygmalion’s</a:t>
            </a:r>
            <a:r>
              <a:rPr lang="fr-FR" sz="1200" dirty="0">
                <a:effectLst/>
              </a:rPr>
              <a:t> spectacles, </a:t>
            </a:r>
            <a:r>
              <a:rPr lang="fr-FR" sz="1200" dirty="0" err="1">
                <a:effectLst/>
              </a:rPr>
              <a:t>Weinbaum</a:t>
            </a:r>
            <a:r>
              <a:rPr lang="fr-FR" sz="1200" dirty="0">
                <a:effectLst/>
              </a:rPr>
              <a:t> imagine une sorte de VR qui fabrique un univers sur mesure</a:t>
            </a:r>
            <a:endParaRPr lang="fr-FR" sz="1200" dirty="0"/>
          </a:p>
          <a:p>
            <a:pPr>
              <a:lnSpc>
                <a:spcPct val="107000"/>
              </a:lnSpc>
              <a:spcAft>
                <a:spcPts val="800"/>
              </a:spcAft>
            </a:pPr>
            <a:endParaRPr lang="fr-FR" sz="1200" dirty="0"/>
          </a:p>
        </p:txBody>
      </p:sp>
    </p:spTree>
    <p:extLst>
      <p:ext uri="{BB962C8B-B14F-4D97-AF65-F5344CB8AC3E}">
        <p14:creationId xmlns:p14="http://schemas.microsoft.com/office/powerpoint/2010/main" val="111642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Cheminement du métavers 2/2</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a:bodyPr>
          <a:lstStyle/>
          <a:p>
            <a:r>
              <a:rPr lang="fr-FR" sz="1200" dirty="0">
                <a:effectLst/>
              </a:rPr>
              <a:t>1953 : le problème des bulles, Philip K Dick imagine une époque où les gens créent leur propre monde qu’ils finissent par détruire par ennui </a:t>
            </a:r>
            <a:endParaRPr lang="fr-FR" sz="1200" dirty="0"/>
          </a:p>
          <a:p>
            <a:r>
              <a:rPr lang="fr-FR" sz="1200" dirty="0">
                <a:effectLst/>
              </a:rPr>
              <a:t>1960 : face aux feux du soleil, </a:t>
            </a:r>
            <a:r>
              <a:rPr lang="fr-FR" sz="1200" dirty="0" err="1">
                <a:effectLst/>
              </a:rPr>
              <a:t>Assimov</a:t>
            </a:r>
            <a:r>
              <a:rPr lang="fr-FR" sz="1200" dirty="0">
                <a:effectLst/>
              </a:rPr>
              <a:t> décrit un monde fait d’hologrammes où les contacts sont devenus inutiles et répugnants </a:t>
            </a:r>
            <a:endParaRPr lang="fr-FR" sz="1200" dirty="0"/>
          </a:p>
          <a:p>
            <a:r>
              <a:rPr lang="fr-FR" sz="1200" dirty="0">
                <a:effectLst/>
              </a:rPr>
              <a:t>1981 : hyper réalité de Baudrillard </a:t>
            </a:r>
            <a:endParaRPr lang="fr-FR" sz="1200" dirty="0"/>
          </a:p>
          <a:p>
            <a:r>
              <a:rPr lang="fr-FR" sz="1200" dirty="0">
                <a:effectLst/>
              </a:rPr>
              <a:t>1984 : cyberespace de Gibson </a:t>
            </a:r>
            <a:endParaRPr lang="fr-FR" sz="1200" dirty="0"/>
          </a:p>
          <a:p>
            <a:r>
              <a:rPr lang="fr-FR" sz="1200" dirty="0">
                <a:effectLst/>
              </a:rPr>
              <a:t>1999 : matrix </a:t>
            </a:r>
            <a:endParaRPr lang="fr-FR" sz="1200" dirty="0"/>
          </a:p>
          <a:p>
            <a:r>
              <a:rPr lang="fr-FR" sz="1200" dirty="0">
                <a:effectLst/>
              </a:rPr>
              <a:t>2011 : </a:t>
            </a:r>
            <a:r>
              <a:rPr lang="fr-FR" sz="1200" dirty="0" err="1">
                <a:effectLst/>
              </a:rPr>
              <a:t>ready</a:t>
            </a:r>
            <a:r>
              <a:rPr lang="fr-FR" sz="1200" dirty="0">
                <a:effectLst/>
              </a:rPr>
              <a:t> </a:t>
            </a:r>
            <a:r>
              <a:rPr lang="fr-FR" sz="1200" dirty="0" err="1">
                <a:effectLst/>
              </a:rPr>
              <a:t>player</a:t>
            </a:r>
            <a:r>
              <a:rPr lang="fr-FR" sz="1200" dirty="0">
                <a:effectLst/>
              </a:rPr>
              <a:t> one</a:t>
            </a:r>
          </a:p>
          <a:p>
            <a:endParaRPr lang="fr-FR" sz="1200" dirty="0">
              <a:effectLst/>
            </a:endParaRPr>
          </a:p>
          <a:p>
            <a:r>
              <a:rPr lang="fr-FR" sz="1200" dirty="0">
                <a:effectLst/>
              </a:rPr>
              <a:t>Réflexion : voyez-vous la prochaine étape ?</a:t>
            </a:r>
            <a:endParaRPr lang="fr-FR" sz="1200" dirty="0"/>
          </a:p>
          <a:p>
            <a:pPr>
              <a:lnSpc>
                <a:spcPct val="107000"/>
              </a:lnSpc>
              <a:spcAft>
                <a:spcPts val="800"/>
              </a:spcAft>
            </a:pPr>
            <a:endParaRPr lang="fr-FR" sz="1600" dirty="0"/>
          </a:p>
        </p:txBody>
      </p:sp>
    </p:spTree>
    <p:extLst>
      <p:ext uri="{BB962C8B-B14F-4D97-AF65-F5344CB8AC3E}">
        <p14:creationId xmlns:p14="http://schemas.microsoft.com/office/powerpoint/2010/main" val="285202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Évolution des jeux</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a:bodyPr>
          <a:lstStyle/>
          <a:p>
            <a:r>
              <a:rPr lang="fr-FR" sz="1200" dirty="0">
                <a:effectLst/>
              </a:rPr>
              <a:t>Donjons et dragons </a:t>
            </a:r>
            <a:endParaRPr lang="fr-FR" sz="1200" dirty="0"/>
          </a:p>
          <a:p>
            <a:r>
              <a:rPr lang="fr-FR" sz="1200" dirty="0">
                <a:effectLst/>
              </a:rPr>
              <a:t>Habitat, 1986, </a:t>
            </a:r>
            <a:r>
              <a:rPr lang="fr-FR" sz="1200" dirty="0" err="1">
                <a:effectLst/>
              </a:rPr>
              <a:t>comodore</a:t>
            </a:r>
            <a:r>
              <a:rPr lang="fr-FR" sz="1200" dirty="0">
                <a:effectLst/>
              </a:rPr>
              <a:t> (1er en graphisme) </a:t>
            </a:r>
            <a:endParaRPr lang="fr-FR" sz="1200" dirty="0"/>
          </a:p>
          <a:p>
            <a:r>
              <a:rPr lang="fr-FR" sz="1200" dirty="0">
                <a:effectLst/>
              </a:rPr>
              <a:t>Second Life, 2003, franchi le cap du million d’utilisateurs, système auto généré </a:t>
            </a:r>
            <a:endParaRPr lang="fr-FR" sz="1200" dirty="0"/>
          </a:p>
          <a:p>
            <a:r>
              <a:rPr lang="fr-FR" sz="1200" dirty="0">
                <a:effectLst/>
              </a:rPr>
              <a:t>Minecraft et </a:t>
            </a:r>
            <a:r>
              <a:rPr lang="fr-FR" sz="1200" dirty="0" err="1">
                <a:effectLst/>
              </a:rPr>
              <a:t>Roblox</a:t>
            </a:r>
            <a:r>
              <a:rPr lang="fr-FR" sz="1200" dirty="0">
                <a:effectLst/>
              </a:rPr>
              <a:t>, 2010</a:t>
            </a:r>
          </a:p>
          <a:p>
            <a:endParaRPr lang="fr-FR" sz="1200" dirty="0"/>
          </a:p>
          <a:p>
            <a:r>
              <a:rPr lang="fr-FR" sz="1200" dirty="0">
                <a:effectLst/>
              </a:rPr>
              <a:t>Réflexion : Encore faut-il avoir envie d’y vivre ?</a:t>
            </a:r>
            <a:endParaRPr lang="fr-FR" sz="1200" dirty="0"/>
          </a:p>
          <a:p>
            <a:pPr>
              <a:lnSpc>
                <a:spcPct val="107000"/>
              </a:lnSpc>
              <a:spcAft>
                <a:spcPts val="800"/>
              </a:spcAft>
            </a:pPr>
            <a:endParaRPr lang="fr-FR" sz="1600" dirty="0"/>
          </a:p>
        </p:txBody>
      </p:sp>
    </p:spTree>
    <p:extLst>
      <p:ext uri="{BB962C8B-B14F-4D97-AF65-F5344CB8AC3E}">
        <p14:creationId xmlns:p14="http://schemas.microsoft.com/office/powerpoint/2010/main" val="59006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La mainmise des entreprises</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a:bodyPr>
          <a:lstStyle/>
          <a:p>
            <a:r>
              <a:rPr lang="fr-FR" sz="1200" dirty="0" err="1">
                <a:effectLst/>
              </a:rPr>
              <a:t>At&amp;t</a:t>
            </a:r>
            <a:r>
              <a:rPr lang="fr-FR" sz="1200" dirty="0">
                <a:effectLst/>
              </a:rPr>
              <a:t> &amp; </a:t>
            </a:r>
            <a:r>
              <a:rPr lang="fr-FR" sz="1200" dirty="0" err="1">
                <a:effectLst/>
              </a:rPr>
              <a:t>aol</a:t>
            </a:r>
            <a:r>
              <a:rPr lang="fr-FR" sz="1200" dirty="0">
                <a:effectLst/>
              </a:rPr>
              <a:t> et Microsoft ont essayé en leur temps de monopoliser l’expérience d’Internet, sans succès </a:t>
            </a:r>
            <a:endParaRPr lang="fr-FR" sz="1200" dirty="0"/>
          </a:p>
          <a:p>
            <a:r>
              <a:rPr lang="fr-FR" sz="1200" dirty="0">
                <a:effectLst/>
              </a:rPr>
              <a:t>Il en va de même pour le </a:t>
            </a:r>
            <a:r>
              <a:rPr lang="fr-FR" sz="1200" dirty="0" err="1">
                <a:effectLst/>
              </a:rPr>
              <a:t>metavers</a:t>
            </a:r>
            <a:r>
              <a:rPr lang="fr-FR" sz="1200" dirty="0">
                <a:effectLst/>
              </a:rPr>
              <a:t>, qui est pour le moment monopolisé par les entreprises (méta..)</a:t>
            </a:r>
            <a:endParaRPr lang="fr-FR" sz="1200" dirty="0"/>
          </a:p>
          <a:p>
            <a:r>
              <a:rPr lang="fr-FR" sz="1200" dirty="0">
                <a:effectLst/>
              </a:rPr>
              <a:t>Participe à la crainte d’une dystopie</a:t>
            </a:r>
          </a:p>
          <a:p>
            <a:endParaRPr lang="fr-FR" sz="1200" dirty="0">
              <a:effectLst/>
            </a:endParaRPr>
          </a:p>
          <a:p>
            <a:r>
              <a:rPr lang="fr-FR" sz="1200" dirty="0">
                <a:effectLst/>
              </a:rPr>
              <a:t>Réflexion : voyez-vous le métavers voué à un avenir utopique ou dystopique ?</a:t>
            </a:r>
            <a:endParaRPr lang="fr-FR" sz="1200" dirty="0"/>
          </a:p>
          <a:p>
            <a:pPr>
              <a:lnSpc>
                <a:spcPct val="107000"/>
              </a:lnSpc>
              <a:spcAft>
                <a:spcPts val="800"/>
              </a:spcAft>
            </a:pPr>
            <a:endParaRPr lang="fr-FR" sz="1200" dirty="0"/>
          </a:p>
        </p:txBody>
      </p:sp>
    </p:spTree>
    <p:extLst>
      <p:ext uri="{BB962C8B-B14F-4D97-AF65-F5344CB8AC3E}">
        <p14:creationId xmlns:p14="http://schemas.microsoft.com/office/powerpoint/2010/main" val="73781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A655-DEDE-22B5-C0CE-4935EE4A852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AA3D105-29A1-ACB9-3C34-482E6983D9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re 1">
            <a:extLst>
              <a:ext uri="{FF2B5EF4-FFF2-40B4-BE49-F238E27FC236}">
                <a16:creationId xmlns:a16="http://schemas.microsoft.com/office/drawing/2014/main" id="{A8777CA3-A9D9-D817-E7B8-BDC823747304}"/>
              </a:ext>
            </a:extLst>
          </p:cNvPr>
          <p:cNvSpPr>
            <a:spLocks noGrp="1"/>
          </p:cNvSpPr>
          <p:nvPr>
            <p:ph type="title"/>
          </p:nvPr>
        </p:nvSpPr>
        <p:spPr>
          <a:xfrm>
            <a:off x="6900493" y="609599"/>
            <a:ext cx="4538124" cy="1714501"/>
          </a:xfrm>
        </p:spPr>
        <p:txBody>
          <a:bodyPr rtlCol="0" anchor="b">
            <a:normAutofit/>
          </a:bodyPr>
          <a:lstStyle/>
          <a:p>
            <a:pPr algn="l"/>
            <a:r>
              <a:rPr lang="fr-FR" sz="4000" dirty="0"/>
              <a:t>Définition</a:t>
            </a:r>
          </a:p>
        </p:txBody>
      </p:sp>
      <p:sp>
        <p:nvSpPr>
          <p:cNvPr id="24" name="Espace réservé du contenu 2">
            <a:extLst>
              <a:ext uri="{FF2B5EF4-FFF2-40B4-BE49-F238E27FC236}">
                <a16:creationId xmlns:a16="http://schemas.microsoft.com/office/drawing/2014/main" id="{119E1A37-1B8B-DBED-9B46-B257E7C9A5E7}"/>
              </a:ext>
            </a:extLst>
          </p:cNvPr>
          <p:cNvSpPr>
            <a:spLocks noGrp="1"/>
          </p:cNvSpPr>
          <p:nvPr>
            <p:ph idx="1"/>
          </p:nvPr>
        </p:nvSpPr>
        <p:spPr>
          <a:xfrm>
            <a:off x="6900493" y="2809875"/>
            <a:ext cx="4403596" cy="3438525"/>
          </a:xfrm>
        </p:spPr>
        <p:txBody>
          <a:bodyPr rtlCol="0" anchor="t">
            <a:normAutofit/>
          </a:bodyPr>
          <a:lstStyle/>
          <a:p>
            <a:r>
              <a:rPr lang="fr-FR" sz="2000" dirty="0">
                <a:effectLst/>
              </a:rPr>
              <a:t>Un réseau interopérable déclinable à grande échelle de mondes virtuels en 3D avec un rendu temps réel </a:t>
            </a:r>
          </a:p>
          <a:p>
            <a:endParaRPr lang="fr-FR" sz="2000" dirty="0"/>
          </a:p>
          <a:p>
            <a:r>
              <a:rPr lang="fr-FR" sz="1200" dirty="0">
                <a:effectLst/>
              </a:rPr>
              <a:t>3D temps réel persistant synchrone nécessairement</a:t>
            </a:r>
          </a:p>
          <a:p>
            <a:endParaRPr lang="fr-FR" sz="1200" dirty="0">
              <a:effectLst/>
            </a:endParaRPr>
          </a:p>
          <a:p>
            <a:r>
              <a:rPr lang="fr-FR" sz="1200" dirty="0">
                <a:effectLst/>
              </a:rPr>
              <a:t>Réflexion : quel serait votre définition ?</a:t>
            </a:r>
            <a:endParaRPr lang="fr-FR" sz="1200" dirty="0"/>
          </a:p>
          <a:p>
            <a:pPr>
              <a:lnSpc>
                <a:spcPct val="107000"/>
              </a:lnSpc>
              <a:spcAft>
                <a:spcPts val="800"/>
              </a:spcAft>
            </a:pPr>
            <a:endParaRPr lang="fr-FR" sz="1200" dirty="0"/>
          </a:p>
        </p:txBody>
      </p:sp>
    </p:spTree>
    <p:extLst>
      <p:ext uri="{BB962C8B-B14F-4D97-AF65-F5344CB8AC3E}">
        <p14:creationId xmlns:p14="http://schemas.microsoft.com/office/powerpoint/2010/main" val="559597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910_TF55705232.potx" id="{02AF44FE-3C0F-483E-AB42-A62B4B49395F}" vid="{F23FCEBA-AEA9-4629-922F-EE14B03EEF7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16c05727-aa75-4e4a-9b5f-8a80a1165891"/>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{E8C30F37-EBF9-451E-A33D-2051BD6FBBAA}tf55705232_win32</Template>
  <TotalTime>14811</TotalTime>
  <Words>911</Words>
  <Application>Microsoft Office PowerPoint</Application>
  <PresentationFormat>Grand écran</PresentationFormat>
  <Paragraphs>104</Paragraphs>
  <Slides>14</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Calibri</vt:lpstr>
      <vt:lpstr>Goudy Old Style</vt:lpstr>
      <vt:lpstr>Wingdings 2</vt:lpstr>
      <vt:lpstr>SlateVTI</vt:lpstr>
      <vt:lpstr>Présentation PowerPoint</vt:lpstr>
      <vt:lpstr>Thibault Vinchent</vt:lpstr>
      <vt:lpstr>Programme</vt:lpstr>
      <vt:lpstr>Présentation du métavers</vt:lpstr>
      <vt:lpstr>Cheminement du métavers 1/2</vt:lpstr>
      <vt:lpstr>Cheminement du métavers 2/2</vt:lpstr>
      <vt:lpstr>Évolution des jeux</vt:lpstr>
      <vt:lpstr>La mainmise des entreprises</vt:lpstr>
      <vt:lpstr>Définition</vt:lpstr>
      <vt:lpstr>Le prochain Internet</vt:lpstr>
      <vt:lpstr>Pistes de réflexion</vt:lpstr>
      <vt:lpstr>Idées 1/2</vt:lpstr>
      <vt:lpstr>Idées 2/2</vt:lpstr>
      <vt:lpstr>Résumé des pistes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Thibault VINCHENT</dc:creator>
  <cp:lastModifiedBy>VINCHENT Thibault</cp:lastModifiedBy>
  <cp:revision>4</cp:revision>
  <dcterms:created xsi:type="dcterms:W3CDTF">2024-02-07T14:46:16Z</dcterms:created>
  <dcterms:modified xsi:type="dcterms:W3CDTF">2024-04-16T08:01:17Z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