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5"/>
  </p:notesMasterIdLst>
  <p:handoutMasterIdLst>
    <p:handoutMasterId r:id="rId36"/>
  </p:handoutMasterIdLst>
  <p:sldIdLst>
    <p:sldId id="280" r:id="rId5"/>
    <p:sldId id="279" r:id="rId6"/>
    <p:sldId id="281" r:id="rId7"/>
    <p:sldId id="278" r:id="rId8"/>
    <p:sldId id="282" r:id="rId9"/>
    <p:sldId id="283" r:id="rId10"/>
    <p:sldId id="284" r:id="rId11"/>
    <p:sldId id="285" r:id="rId12"/>
    <p:sldId id="287" r:id="rId13"/>
    <p:sldId id="286" r:id="rId14"/>
    <p:sldId id="288" r:id="rId15"/>
    <p:sldId id="303" r:id="rId16"/>
    <p:sldId id="289" r:id="rId17"/>
    <p:sldId id="290" r:id="rId18"/>
    <p:sldId id="291" r:id="rId19"/>
    <p:sldId id="292" r:id="rId20"/>
    <p:sldId id="293" r:id="rId21"/>
    <p:sldId id="294" r:id="rId22"/>
    <p:sldId id="295" r:id="rId23"/>
    <p:sldId id="296" r:id="rId24"/>
    <p:sldId id="304" r:id="rId25"/>
    <p:sldId id="297" r:id="rId26"/>
    <p:sldId id="298" r:id="rId27"/>
    <p:sldId id="299" r:id="rId28"/>
    <p:sldId id="300" r:id="rId29"/>
    <p:sldId id="301" r:id="rId30"/>
    <p:sldId id="302" r:id="rId31"/>
    <p:sldId id="305" r:id="rId32"/>
    <p:sldId id="306" r:id="rId33"/>
    <p:sldId id="308" r:id="rId34"/>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89" autoAdjust="0"/>
    <p:restoredTop sz="94619" autoAdjust="0"/>
  </p:normalViewPr>
  <p:slideViewPr>
    <p:cSldViewPr snapToGrid="0">
      <p:cViewPr varScale="1">
        <p:scale>
          <a:sx n="83" d="100"/>
          <a:sy n="83" d="100"/>
        </p:scale>
        <p:origin x="586" y="77"/>
      </p:cViewPr>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HENT Thibault" userId="b919e929-cfef-445e-a456-a3c1568e08ff" providerId="ADAL" clId="{46E4436D-EC79-4C52-B108-999B2A20C07E}"/>
    <pc:docChg chg="undo custSel addSld delSld modSld sldOrd">
      <pc:chgData name="VINCHENT Thibault" userId="b919e929-cfef-445e-a456-a3c1568e08ff" providerId="ADAL" clId="{46E4436D-EC79-4C52-B108-999B2A20C07E}" dt="2024-02-19T10:09:03.436" v="953" actId="115"/>
      <pc:docMkLst>
        <pc:docMk/>
      </pc:docMkLst>
      <pc:sldChg chg="modSp mod ord">
        <pc:chgData name="VINCHENT Thibault" userId="b919e929-cfef-445e-a456-a3c1568e08ff" providerId="ADAL" clId="{46E4436D-EC79-4C52-B108-999B2A20C07E}" dt="2024-02-14T07:25:10.832" v="948"/>
        <pc:sldMkLst>
          <pc:docMk/>
          <pc:sldMk cId="1424221770" sldId="281"/>
        </pc:sldMkLst>
      </pc:sldChg>
      <pc:sldChg chg="modSp mod">
        <pc:chgData name="VINCHENT Thibault" userId="b919e929-cfef-445e-a456-a3c1568e08ff" providerId="ADAL" clId="{46E4436D-EC79-4C52-B108-999B2A20C07E}" dt="2024-02-19T09:53:31.548" v="949" actId="115"/>
        <pc:sldMkLst>
          <pc:docMk/>
          <pc:sldMk cId="2090877255" sldId="283"/>
        </pc:sldMkLst>
      </pc:sldChg>
      <pc:sldChg chg="modSp mod">
        <pc:chgData name="VINCHENT Thibault" userId="b919e929-cfef-445e-a456-a3c1568e08ff" providerId="ADAL" clId="{46E4436D-EC79-4C52-B108-999B2A20C07E}" dt="2024-02-12T13:58:16.111" v="803" actId="115"/>
        <pc:sldMkLst>
          <pc:docMk/>
          <pc:sldMk cId="653538187" sldId="284"/>
        </pc:sldMkLst>
      </pc:sldChg>
      <pc:sldChg chg="modSp mod">
        <pc:chgData name="VINCHENT Thibault" userId="b919e929-cfef-445e-a456-a3c1568e08ff" providerId="ADAL" clId="{46E4436D-EC79-4C52-B108-999B2A20C07E}" dt="2024-02-19T09:54:19.152" v="950" actId="115"/>
        <pc:sldMkLst>
          <pc:docMk/>
          <pc:sldMk cId="2429681646" sldId="285"/>
        </pc:sldMkLst>
      </pc:sldChg>
      <pc:sldChg chg="modSp mod">
        <pc:chgData name="VINCHENT Thibault" userId="b919e929-cfef-445e-a456-a3c1568e08ff" providerId="ADAL" clId="{46E4436D-EC79-4C52-B108-999B2A20C07E}" dt="2024-02-12T11:00:50.087" v="733" actId="1076"/>
        <pc:sldMkLst>
          <pc:docMk/>
          <pc:sldMk cId="46288699" sldId="286"/>
        </pc:sldMkLst>
      </pc:sldChg>
      <pc:sldChg chg="modSp mod">
        <pc:chgData name="VINCHENT Thibault" userId="b919e929-cfef-445e-a456-a3c1568e08ff" providerId="ADAL" clId="{46E4436D-EC79-4C52-B108-999B2A20C07E}" dt="2024-02-12T14:05:45.597" v="874" actId="113"/>
        <pc:sldMkLst>
          <pc:docMk/>
          <pc:sldMk cId="757597074" sldId="290"/>
        </pc:sldMkLst>
      </pc:sldChg>
      <pc:sldChg chg="modSp mod">
        <pc:chgData name="VINCHENT Thibault" userId="b919e929-cfef-445e-a456-a3c1568e08ff" providerId="ADAL" clId="{46E4436D-EC79-4C52-B108-999B2A20C07E}" dt="2024-02-12T14:23:21.264" v="887" actId="27636"/>
        <pc:sldMkLst>
          <pc:docMk/>
          <pc:sldMk cId="4118168378" sldId="291"/>
        </pc:sldMkLst>
      </pc:sldChg>
      <pc:sldChg chg="modSp mod">
        <pc:chgData name="VINCHENT Thibault" userId="b919e929-cfef-445e-a456-a3c1568e08ff" providerId="ADAL" clId="{46E4436D-EC79-4C52-B108-999B2A20C07E}" dt="2024-02-19T10:01:43.264" v="952" actId="115"/>
        <pc:sldMkLst>
          <pc:docMk/>
          <pc:sldMk cId="844292264" sldId="292"/>
        </pc:sldMkLst>
      </pc:sldChg>
      <pc:sldChg chg="modSp mod">
        <pc:chgData name="VINCHENT Thibault" userId="b919e929-cfef-445e-a456-a3c1568e08ff" providerId="ADAL" clId="{46E4436D-EC79-4C52-B108-999B2A20C07E}" dt="2024-02-19T10:09:03.436" v="953" actId="115"/>
        <pc:sldMkLst>
          <pc:docMk/>
          <pc:sldMk cId="3218993776" sldId="294"/>
        </pc:sldMkLst>
      </pc:sldChg>
      <pc:sldChg chg="modSp mod">
        <pc:chgData name="VINCHENT Thibault" userId="b919e929-cfef-445e-a456-a3c1568e08ff" providerId="ADAL" clId="{46E4436D-EC79-4C52-B108-999B2A20C07E}" dt="2024-02-12T14:28:49.754" v="894" actId="20577"/>
        <pc:sldMkLst>
          <pc:docMk/>
          <pc:sldMk cId="4207204587" sldId="300"/>
        </pc:sldMkLst>
      </pc:sldChg>
      <pc:sldChg chg="modSp mod">
        <pc:chgData name="VINCHENT Thibault" userId="b919e929-cfef-445e-a456-a3c1568e08ff" providerId="ADAL" clId="{46E4436D-EC79-4C52-B108-999B2A20C07E}" dt="2024-02-12T13:52:01.011" v="801" actId="20577"/>
        <pc:sldMkLst>
          <pc:docMk/>
          <pc:sldMk cId="2580130287" sldId="301"/>
        </pc:sldMkLst>
      </pc:sldChg>
      <pc:sldChg chg="modSp mod">
        <pc:chgData name="VINCHENT Thibault" userId="b919e929-cfef-445e-a456-a3c1568e08ff" providerId="ADAL" clId="{46E4436D-EC79-4C52-B108-999B2A20C07E}" dt="2024-02-13T13:12:35.308" v="934" actId="20577"/>
        <pc:sldMkLst>
          <pc:docMk/>
          <pc:sldMk cId="3876814801" sldId="302"/>
        </pc:sldMkLst>
      </pc:sldChg>
      <pc:sldChg chg="modSp mod">
        <pc:chgData name="VINCHENT Thibault" userId="b919e929-cfef-445e-a456-a3c1568e08ff" providerId="ADAL" clId="{46E4436D-EC79-4C52-B108-999B2A20C07E}" dt="2024-02-12T11:08:16.973" v="767" actId="20577"/>
        <pc:sldMkLst>
          <pc:docMk/>
          <pc:sldMk cId="2144360358" sldId="306"/>
        </pc:sldMkLst>
      </pc:sldChg>
      <pc:sldChg chg="modSp add del mod">
        <pc:chgData name="VINCHENT Thibault" userId="b919e929-cfef-445e-a456-a3c1568e08ff" providerId="ADAL" clId="{46E4436D-EC79-4C52-B108-999B2A20C07E}" dt="2024-02-12T09:46:24.561" v="245" actId="47"/>
        <pc:sldMkLst>
          <pc:docMk/>
          <pc:sldMk cId="231872544" sldId="307"/>
        </pc:sldMkLst>
      </pc:sldChg>
      <pc:sldChg chg="addSp modSp add mod ord">
        <pc:chgData name="VINCHENT Thibault" userId="b919e929-cfef-445e-a456-a3c1568e08ff" providerId="ADAL" clId="{46E4436D-EC79-4C52-B108-999B2A20C07E}" dt="2024-02-12T10:27:47.441" v="721" actId="18131"/>
        <pc:sldMkLst>
          <pc:docMk/>
          <pc:sldMk cId="3215506514" sldId="308"/>
        </pc:sldMkLst>
      </pc:sldChg>
    </pc:docChg>
  </pc:docChgLst>
  <pc:docChgLst>
    <pc:chgData name="VINCHENT Thibault" userId="b919e929-cfef-445e-a456-a3c1568e08ff" providerId="ADAL" clId="{09AB5922-AA79-4CD0-A34A-372E9EFB7C85}"/>
    <pc:docChg chg="custSel modSld">
      <pc:chgData name="VINCHENT Thibault" userId="b919e929-cfef-445e-a456-a3c1568e08ff" providerId="ADAL" clId="{09AB5922-AA79-4CD0-A34A-372E9EFB7C85}" dt="2025-04-02T10:21:47.572" v="164" actId="20577"/>
      <pc:docMkLst>
        <pc:docMk/>
      </pc:docMkLst>
      <pc:sldChg chg="modSp mod">
        <pc:chgData name="VINCHENT Thibault" userId="b919e929-cfef-445e-a456-a3c1568e08ff" providerId="ADAL" clId="{09AB5922-AA79-4CD0-A34A-372E9EFB7C85}" dt="2025-04-02T10:21:47.572" v="164" actId="20577"/>
        <pc:sldMkLst>
          <pc:docMk/>
          <pc:sldMk cId="2144360358" sldId="306"/>
        </pc:sldMkLst>
        <pc:spChg chg="mod">
          <ac:chgData name="VINCHENT Thibault" userId="b919e929-cfef-445e-a456-a3c1568e08ff" providerId="ADAL" clId="{09AB5922-AA79-4CD0-A34A-372E9EFB7C85}" dt="2025-04-02T10:21:47.572" v="164" actId="20577"/>
          <ac:spMkLst>
            <pc:docMk/>
            <pc:sldMk cId="2144360358" sldId="306"/>
            <ac:spMk id="2" creationId="{876A021D-E8E8-7358-3242-6F8A2954288A}"/>
          </ac:spMkLst>
        </pc:spChg>
        <pc:spChg chg="mod">
          <ac:chgData name="VINCHENT Thibault" userId="b919e929-cfef-445e-a456-a3c1568e08ff" providerId="ADAL" clId="{09AB5922-AA79-4CD0-A34A-372E9EFB7C85}" dt="2025-04-02T10:18:42.075" v="149" actId="20577"/>
          <ac:spMkLst>
            <pc:docMk/>
            <pc:sldMk cId="2144360358" sldId="306"/>
            <ac:spMk id="24" creationId="{D6FB81E6-2D04-9B9A-3AC7-16C31E5B6630}"/>
          </ac:spMkLst>
        </pc:spChg>
      </pc:sldChg>
    </pc:docChg>
  </pc:docChgLst>
  <pc:docChgLst>
    <pc:chgData name="Thibault VINCHENT" userId="b919e929-cfef-445e-a456-a3c1568e08ff" providerId="ADAL" clId="{46E4436D-EC79-4C52-B108-999B2A20C07E}"/>
    <pc:docChg chg="undo custSel addSld delSld modSld sldOrd">
      <pc:chgData name="Thibault VINCHENT" userId="b919e929-cfef-445e-a456-a3c1568e08ff" providerId="ADAL" clId="{46E4436D-EC79-4C52-B108-999B2A20C07E}" dt="2024-02-09T14:40:41.484" v="1584" actId="20577"/>
      <pc:docMkLst>
        <pc:docMk/>
      </pc:docMkLst>
      <pc:sldChg chg="modSp mod">
        <pc:chgData name="Thibault VINCHENT" userId="b919e929-cfef-445e-a456-a3c1568e08ff" providerId="ADAL" clId="{46E4436D-EC79-4C52-B108-999B2A20C07E}" dt="2024-02-08T11:41:56.035" v="114" actId="115"/>
        <pc:sldMkLst>
          <pc:docMk/>
          <pc:sldMk cId="2090877255" sldId="283"/>
        </pc:sldMkLst>
      </pc:sldChg>
      <pc:sldChg chg="delSp modSp add mod">
        <pc:chgData name="Thibault VINCHENT" userId="b919e929-cfef-445e-a456-a3c1568e08ff" providerId="ADAL" clId="{46E4436D-EC79-4C52-B108-999B2A20C07E}" dt="2024-02-08T12:14:40.120" v="307" actId="115"/>
        <pc:sldMkLst>
          <pc:docMk/>
          <pc:sldMk cId="653538187" sldId="284"/>
        </pc:sldMkLst>
      </pc:sldChg>
      <pc:sldChg chg="modSp add mod">
        <pc:chgData name="Thibault VINCHENT" userId="b919e929-cfef-445e-a456-a3c1568e08ff" providerId="ADAL" clId="{46E4436D-EC79-4C52-B108-999B2A20C07E}" dt="2024-02-08T12:19:46.874" v="309" actId="115"/>
        <pc:sldMkLst>
          <pc:docMk/>
          <pc:sldMk cId="2429681646" sldId="285"/>
        </pc:sldMkLst>
      </pc:sldChg>
      <pc:sldChg chg="addSp modSp add mod">
        <pc:chgData name="Thibault VINCHENT" userId="b919e929-cfef-445e-a456-a3c1568e08ff" providerId="ADAL" clId="{46E4436D-EC79-4C52-B108-999B2A20C07E}" dt="2024-02-08T11:58:02.023" v="242" actId="12"/>
        <pc:sldMkLst>
          <pc:docMk/>
          <pc:sldMk cId="46288699" sldId="286"/>
        </pc:sldMkLst>
      </pc:sldChg>
      <pc:sldChg chg="modSp add mod ord">
        <pc:chgData name="Thibault VINCHENT" userId="b919e929-cfef-445e-a456-a3c1568e08ff" providerId="ADAL" clId="{46E4436D-EC79-4C52-B108-999B2A20C07E}" dt="2024-02-08T11:54:12.298" v="160" actId="20577"/>
        <pc:sldMkLst>
          <pc:docMk/>
          <pc:sldMk cId="890056459" sldId="287"/>
        </pc:sldMkLst>
      </pc:sldChg>
      <pc:sldChg chg="addSp delSp add del setBg delDesignElem">
        <pc:chgData name="Thibault VINCHENT" userId="b919e929-cfef-445e-a456-a3c1568e08ff" providerId="ADAL" clId="{46E4436D-EC79-4C52-B108-999B2A20C07E}" dt="2024-02-08T11:53:24.517" v="118"/>
        <pc:sldMkLst>
          <pc:docMk/>
          <pc:sldMk cId="3937552354" sldId="287"/>
        </pc:sldMkLst>
      </pc:sldChg>
      <pc:sldChg chg="delSp modSp add mod">
        <pc:chgData name="Thibault VINCHENT" userId="b919e929-cfef-445e-a456-a3c1568e08ff" providerId="ADAL" clId="{46E4436D-EC79-4C52-B108-999B2A20C07E}" dt="2024-02-08T12:01:59.970" v="256" actId="14100"/>
        <pc:sldMkLst>
          <pc:docMk/>
          <pc:sldMk cId="153838601" sldId="288"/>
        </pc:sldMkLst>
      </pc:sldChg>
      <pc:sldChg chg="add del">
        <pc:chgData name="Thibault VINCHENT" userId="b919e929-cfef-445e-a456-a3c1568e08ff" providerId="ADAL" clId="{46E4436D-EC79-4C52-B108-999B2A20C07E}" dt="2024-02-08T12:00:47.992" v="244" actId="47"/>
        <pc:sldMkLst>
          <pc:docMk/>
          <pc:sldMk cId="301112052" sldId="288"/>
        </pc:sldMkLst>
      </pc:sldChg>
      <pc:sldChg chg="modSp add mod ord">
        <pc:chgData name="Thibault VINCHENT" userId="b919e929-cfef-445e-a456-a3c1568e08ff" providerId="ADAL" clId="{46E4436D-EC79-4C52-B108-999B2A20C07E}" dt="2024-02-08T12:23:48.095" v="321" actId="20577"/>
        <pc:sldMkLst>
          <pc:docMk/>
          <pc:sldMk cId="2917709699" sldId="289"/>
        </pc:sldMkLst>
      </pc:sldChg>
      <pc:sldChg chg="modSp add mod ord">
        <pc:chgData name="Thibault VINCHENT" userId="b919e929-cfef-445e-a456-a3c1568e08ff" providerId="ADAL" clId="{46E4436D-EC79-4C52-B108-999B2A20C07E}" dt="2024-02-08T12:29:27.573" v="380" actId="113"/>
        <pc:sldMkLst>
          <pc:docMk/>
          <pc:sldMk cId="757597074" sldId="290"/>
        </pc:sldMkLst>
      </pc:sldChg>
      <pc:sldChg chg="modSp add mod">
        <pc:chgData name="Thibault VINCHENT" userId="b919e929-cfef-445e-a456-a3c1568e08ff" providerId="ADAL" clId="{46E4436D-EC79-4C52-B108-999B2A20C07E}" dt="2024-02-08T12:59:11.524" v="451" actId="20577"/>
        <pc:sldMkLst>
          <pc:docMk/>
          <pc:sldMk cId="4118168378" sldId="291"/>
        </pc:sldMkLst>
      </pc:sldChg>
      <pc:sldChg chg="addSp modSp add mod">
        <pc:chgData name="Thibault VINCHENT" userId="b919e929-cfef-445e-a456-a3c1568e08ff" providerId="ADAL" clId="{46E4436D-EC79-4C52-B108-999B2A20C07E}" dt="2024-02-08T13:32:43.897" v="815" actId="6549"/>
        <pc:sldMkLst>
          <pc:docMk/>
          <pc:sldMk cId="844292264" sldId="292"/>
        </pc:sldMkLst>
      </pc:sldChg>
      <pc:sldChg chg="modSp add mod ord">
        <pc:chgData name="Thibault VINCHENT" userId="b919e929-cfef-445e-a456-a3c1568e08ff" providerId="ADAL" clId="{46E4436D-EC79-4C52-B108-999B2A20C07E}" dt="2024-02-08T14:04:49.044" v="872" actId="20577"/>
        <pc:sldMkLst>
          <pc:docMk/>
          <pc:sldMk cId="656731289" sldId="293"/>
        </pc:sldMkLst>
      </pc:sldChg>
      <pc:sldChg chg="modSp add mod ord">
        <pc:chgData name="Thibault VINCHENT" userId="b919e929-cfef-445e-a456-a3c1568e08ff" providerId="ADAL" clId="{46E4436D-EC79-4C52-B108-999B2A20C07E}" dt="2024-02-08T14:05:27.794" v="892" actId="20577"/>
        <pc:sldMkLst>
          <pc:docMk/>
          <pc:sldMk cId="3218993776" sldId="294"/>
        </pc:sldMkLst>
      </pc:sldChg>
      <pc:sldChg chg="modSp add mod">
        <pc:chgData name="Thibault VINCHENT" userId="b919e929-cfef-445e-a456-a3c1568e08ff" providerId="ADAL" clId="{46E4436D-EC79-4C52-B108-999B2A20C07E}" dt="2024-02-08T14:08:13.032" v="905"/>
        <pc:sldMkLst>
          <pc:docMk/>
          <pc:sldMk cId="1289912031" sldId="295"/>
        </pc:sldMkLst>
      </pc:sldChg>
      <pc:sldChg chg="modSp add mod">
        <pc:chgData name="Thibault VINCHENT" userId="b919e929-cfef-445e-a456-a3c1568e08ff" providerId="ADAL" clId="{46E4436D-EC79-4C52-B108-999B2A20C07E}" dt="2024-02-08T14:09:05.412" v="928"/>
        <pc:sldMkLst>
          <pc:docMk/>
          <pc:sldMk cId="551262673" sldId="296"/>
        </pc:sldMkLst>
      </pc:sldChg>
      <pc:sldChg chg="modSp add mod ord">
        <pc:chgData name="Thibault VINCHENT" userId="b919e929-cfef-445e-a456-a3c1568e08ff" providerId="ADAL" clId="{46E4436D-EC79-4C52-B108-999B2A20C07E}" dt="2024-02-08T14:17:41.334" v="995" actId="20577"/>
        <pc:sldMkLst>
          <pc:docMk/>
          <pc:sldMk cId="2269724186" sldId="297"/>
        </pc:sldMkLst>
      </pc:sldChg>
      <pc:sldChg chg="addSp delSp add del setBg delDesignElem">
        <pc:chgData name="Thibault VINCHENT" userId="b919e929-cfef-445e-a456-a3c1568e08ff" providerId="ADAL" clId="{46E4436D-EC79-4C52-B108-999B2A20C07E}" dt="2024-02-08T14:51:12.866" v="998"/>
        <pc:sldMkLst>
          <pc:docMk/>
          <pc:sldMk cId="2201793557" sldId="298"/>
        </pc:sldMkLst>
      </pc:sldChg>
      <pc:sldChg chg="modSp add mod ord">
        <pc:chgData name="Thibault VINCHENT" userId="b919e929-cfef-445e-a456-a3c1568e08ff" providerId="ADAL" clId="{46E4436D-EC79-4C52-B108-999B2A20C07E}" dt="2024-02-08T14:53:31.214" v="1029" actId="20577"/>
        <pc:sldMkLst>
          <pc:docMk/>
          <pc:sldMk cId="3143231991" sldId="298"/>
        </pc:sldMkLst>
      </pc:sldChg>
      <pc:sldChg chg="modSp add mod">
        <pc:chgData name="Thibault VINCHENT" userId="b919e929-cfef-445e-a456-a3c1568e08ff" providerId="ADAL" clId="{46E4436D-EC79-4C52-B108-999B2A20C07E}" dt="2024-02-08T15:01:14.270" v="1064" actId="20577"/>
        <pc:sldMkLst>
          <pc:docMk/>
          <pc:sldMk cId="1034853677" sldId="299"/>
        </pc:sldMkLst>
      </pc:sldChg>
      <pc:sldChg chg="modSp add mod">
        <pc:chgData name="Thibault VINCHENT" userId="b919e929-cfef-445e-a456-a3c1568e08ff" providerId="ADAL" clId="{46E4436D-EC79-4C52-B108-999B2A20C07E}" dt="2024-02-08T15:04:30.972" v="1111" actId="20577"/>
        <pc:sldMkLst>
          <pc:docMk/>
          <pc:sldMk cId="4207204587" sldId="300"/>
        </pc:sldMkLst>
      </pc:sldChg>
      <pc:sldChg chg="modSp add mod">
        <pc:chgData name="Thibault VINCHENT" userId="b919e929-cfef-445e-a456-a3c1568e08ff" providerId="ADAL" clId="{46E4436D-EC79-4C52-B108-999B2A20C07E}" dt="2024-02-08T15:10:18.976" v="1302" actId="27636"/>
        <pc:sldMkLst>
          <pc:docMk/>
          <pc:sldMk cId="2580130287" sldId="301"/>
        </pc:sldMkLst>
      </pc:sldChg>
      <pc:sldChg chg="modSp add mod">
        <pc:chgData name="Thibault VINCHENT" userId="b919e929-cfef-445e-a456-a3c1568e08ff" providerId="ADAL" clId="{46E4436D-EC79-4C52-B108-999B2A20C07E}" dt="2024-02-09T14:40:41.484" v="1584" actId="20577"/>
        <pc:sldMkLst>
          <pc:docMk/>
          <pc:sldMk cId="3876814801" sldId="302"/>
        </pc:sldMkLst>
      </pc:sldChg>
      <pc:sldChg chg="add del">
        <pc:chgData name="Thibault VINCHENT" userId="b919e929-cfef-445e-a456-a3c1568e08ff" providerId="ADAL" clId="{46E4436D-EC79-4C52-B108-999B2A20C07E}" dt="2024-02-08T15:24:27.310" v="1524" actId="2696"/>
        <pc:sldMkLst>
          <pc:docMk/>
          <pc:sldMk cId="1303542453" sldId="303"/>
        </pc:sldMkLst>
      </pc:sldChg>
      <pc:sldChg chg="addSp delSp modSp add mod ord">
        <pc:chgData name="Thibault VINCHENT" userId="b919e929-cfef-445e-a456-a3c1568e08ff" providerId="ADAL" clId="{46E4436D-EC79-4C52-B108-999B2A20C07E}" dt="2024-02-08T15:28:21.717" v="1538" actId="1076"/>
        <pc:sldMkLst>
          <pc:docMk/>
          <pc:sldMk cId="1588421015" sldId="303"/>
        </pc:sldMkLst>
      </pc:sldChg>
      <pc:sldChg chg="delSp add del setBg delDesignElem">
        <pc:chgData name="Thibault VINCHENT" userId="b919e929-cfef-445e-a456-a3c1568e08ff" providerId="ADAL" clId="{46E4436D-EC79-4C52-B108-999B2A20C07E}" dt="2024-02-08T15:24:15.430" v="1522" actId="47"/>
        <pc:sldMkLst>
          <pc:docMk/>
          <pc:sldMk cId="4090278320" sldId="303"/>
        </pc:sldMkLst>
      </pc:sldChg>
      <pc:sldChg chg="add ord">
        <pc:chgData name="Thibault VINCHENT" userId="b919e929-cfef-445e-a456-a3c1568e08ff" providerId="ADAL" clId="{46E4436D-EC79-4C52-B108-999B2A20C07E}" dt="2024-02-08T15:28:43.637" v="1541"/>
        <pc:sldMkLst>
          <pc:docMk/>
          <pc:sldMk cId="2469640044" sldId="304"/>
        </pc:sldMkLst>
      </pc:sldChg>
      <pc:sldChg chg="add ord">
        <pc:chgData name="Thibault VINCHENT" userId="b919e929-cfef-445e-a456-a3c1568e08ff" providerId="ADAL" clId="{46E4436D-EC79-4C52-B108-999B2A20C07E}" dt="2024-02-08T15:29:03.282" v="1544"/>
        <pc:sldMkLst>
          <pc:docMk/>
          <pc:sldMk cId="1923024982" sldId="305"/>
        </pc:sldMkLst>
      </pc:sldChg>
      <pc:sldChg chg="modSp add mod ord">
        <pc:chgData name="Thibault VINCHENT" userId="b919e929-cfef-445e-a456-a3c1568e08ff" providerId="ADAL" clId="{46E4436D-EC79-4C52-B108-999B2A20C07E}" dt="2024-02-08T15:32:31.414" v="1569" actId="27636"/>
        <pc:sldMkLst>
          <pc:docMk/>
          <pc:sldMk cId="2144360358" sldId="306"/>
        </pc:sldMkLst>
      </pc:sldChg>
      <pc:sldChg chg="modSp add del mod">
        <pc:chgData name="Thibault VINCHENT" userId="b919e929-cfef-445e-a456-a3c1568e08ff" providerId="ADAL" clId="{46E4436D-EC79-4C52-B108-999B2A20C07E}" dt="2024-02-08T15:35:21.388" v="1582" actId="47"/>
        <pc:sldMkLst>
          <pc:docMk/>
          <pc:sldMk cId="2236566093" sldId="30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4D419D-7A78-4EB6-B1B0-C7F4D125C09E}" type="datetime1">
              <a:rPr lang="fr-FR" smtClean="0"/>
              <a:t>02/04/2025</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CDAC-C694-4EDB-9D9B-30A18B0B1F5D}" type="slidenum">
              <a:rPr lang="fr-FR" smtClean="0"/>
              <a:t>‹N°›</a:t>
            </a:fld>
            <a:endParaRPr lang="fr-FR" dirty="0"/>
          </a:p>
        </p:txBody>
      </p:sp>
    </p:spTree>
    <p:extLst>
      <p:ext uri="{BB962C8B-B14F-4D97-AF65-F5344CB8AC3E}">
        <p14:creationId xmlns:p14="http://schemas.microsoft.com/office/powerpoint/2010/main" val="216904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04D1DB3-262B-4CAB-9798-16AA7AD26B79}" type="datetime1">
              <a:rPr lang="fr-FR" noProof="0" smtClean="0"/>
              <a:t>02/04/2025</a:t>
            </a:fld>
            <a:endParaRPr lang="fr-FR" noProof="0"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E6DE88F-1F85-4A27-9D34-D74A50E7B0DA}" type="slidenum">
              <a:rPr lang="fr-FR" noProof="0" smtClean="0"/>
              <a:t>‹N°›</a:t>
            </a:fld>
            <a:endParaRPr lang="fr-FR" noProof="0"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9005-82D8-426D-6B6E-6BB72BF866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9075D6-C6F3-BDF0-B6D6-8FE403AFE33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1AF575A-0B99-0835-A5A6-D5DB9A251ED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488C411-454D-E120-C345-0267497970B4}"/>
              </a:ext>
            </a:extLst>
          </p:cNvPr>
          <p:cNvSpPr>
            <a:spLocks noGrp="1"/>
          </p:cNvSpPr>
          <p:nvPr>
            <p:ph type="sldNum" sz="quarter" idx="10"/>
          </p:nvPr>
        </p:nvSpPr>
        <p:spPr/>
        <p:txBody>
          <a:bodyPr/>
          <a:lstStyle/>
          <a:p>
            <a:pPr rtl="0"/>
            <a:fld id="{2E6DE88F-1F85-4A27-9D34-D74A50E7B0DA}" type="slidenum">
              <a:rPr lang="fr-FR" smtClean="0"/>
              <a:t>1</a:t>
            </a:fld>
            <a:endParaRPr lang="fr-FR" dirty="0"/>
          </a:p>
        </p:txBody>
      </p:sp>
    </p:spTree>
    <p:extLst>
      <p:ext uri="{BB962C8B-B14F-4D97-AF65-F5344CB8AC3E}">
        <p14:creationId xmlns:p14="http://schemas.microsoft.com/office/powerpoint/2010/main" val="291022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CEA8-2DB2-45BE-26E9-942AAE66F3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B5BFEA-C8D3-A618-A68C-3E6AE62E3C3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4E7C17E-6EF7-815E-8EE9-C41E6E572D54}"/>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E518DED0-1117-2363-C6C6-8BBD2C4E76B9}"/>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505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57286-48D5-A6C2-8440-3A088278C2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D09EA7-DDBB-1E06-45C1-84B5053B69C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81DAF6B-BC18-A7C1-7AEC-0DD6300995BB}"/>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A01A83C9-7BD8-32C0-C08D-C422F62C2E73}"/>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48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1A786-9C97-ED3C-9DAE-F00685D390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045786-8772-6E54-A17A-6ACB062F68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1E6AED5-0891-FE0B-CDE6-F1AFE505289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187DCE7-5CC2-89F8-262C-4221DE95E2AF}"/>
              </a:ext>
            </a:extLst>
          </p:cNvPr>
          <p:cNvSpPr>
            <a:spLocks noGrp="1"/>
          </p:cNvSpPr>
          <p:nvPr>
            <p:ph type="sldNum" sz="quarter" idx="10"/>
          </p:nvPr>
        </p:nvSpPr>
        <p:spPr/>
        <p:txBody>
          <a:bodyPr/>
          <a:lstStyle/>
          <a:p>
            <a:pPr rtl="0"/>
            <a:fld id="{2E6DE88F-1F85-4A27-9D34-D74A50E7B0DA}" type="slidenum">
              <a:rPr lang="fr-FR" smtClean="0"/>
              <a:t>12</a:t>
            </a:fld>
            <a:endParaRPr lang="fr-FR" dirty="0"/>
          </a:p>
        </p:txBody>
      </p:sp>
    </p:spTree>
    <p:extLst>
      <p:ext uri="{BB962C8B-B14F-4D97-AF65-F5344CB8AC3E}">
        <p14:creationId xmlns:p14="http://schemas.microsoft.com/office/powerpoint/2010/main" val="127135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424C3-A8BE-8A8F-B1FB-C5AC65A101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D6C1B7-5A13-6281-B046-3932607CF0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321FC05-A182-CF78-E54E-1C88729E96D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A03CCF4-782B-4F57-4D06-51743F9878EC}"/>
              </a:ext>
            </a:extLst>
          </p:cNvPr>
          <p:cNvSpPr>
            <a:spLocks noGrp="1"/>
          </p:cNvSpPr>
          <p:nvPr>
            <p:ph type="sldNum" sz="quarter" idx="10"/>
          </p:nvPr>
        </p:nvSpPr>
        <p:spPr/>
        <p:txBody>
          <a:bodyPr/>
          <a:lstStyle/>
          <a:p>
            <a:pPr rtl="0"/>
            <a:fld id="{2E6DE88F-1F85-4A27-9D34-D74A50E7B0DA}" type="slidenum">
              <a:rPr lang="fr-FR" smtClean="0"/>
              <a:t>13</a:t>
            </a:fld>
            <a:endParaRPr lang="fr-FR" dirty="0"/>
          </a:p>
        </p:txBody>
      </p:sp>
    </p:spTree>
    <p:extLst>
      <p:ext uri="{BB962C8B-B14F-4D97-AF65-F5344CB8AC3E}">
        <p14:creationId xmlns:p14="http://schemas.microsoft.com/office/powerpoint/2010/main" val="77819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9A89-A774-448E-8770-00EE0473E9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2A129D-C0C2-9DD2-3E50-51BF6105BD1A}"/>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620F1C7-8F88-1D3C-318B-F8DE43BB6766}"/>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764DD6B8-145D-3C5B-165F-67DAF4AE3EC7}"/>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D847-65F8-3D65-4ED3-6582680480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413A801-631A-6026-D22B-979F56367A4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CBE8AD7-7326-9158-58CF-F97D876C11B8}"/>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93F49EE6-68C7-CF58-188F-9877EF44E3A9}"/>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43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12532-8C8E-653E-139C-9AAB98964F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8B8D25-74F1-EB2B-C408-EC1770126CE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3C9B154-4FF2-F2DB-7D93-EF9A52E753D5}"/>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C1CCD211-E463-D1CC-A609-2F8C2FCDE75A}"/>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2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6AA56-C9AF-2741-6B23-4D46F46817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C92529-5E3B-19C3-6D6D-5EEA9B30473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777623-4B33-50B9-6A19-AD433F993E4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2E808E7-E50F-E944-D633-639C146F521B}"/>
              </a:ext>
            </a:extLst>
          </p:cNvPr>
          <p:cNvSpPr>
            <a:spLocks noGrp="1"/>
          </p:cNvSpPr>
          <p:nvPr>
            <p:ph type="sldNum" sz="quarter" idx="10"/>
          </p:nvPr>
        </p:nvSpPr>
        <p:spPr/>
        <p:txBody>
          <a:bodyPr/>
          <a:lstStyle/>
          <a:p>
            <a:pPr rtl="0"/>
            <a:fld id="{2E6DE88F-1F85-4A27-9D34-D74A50E7B0DA}" type="slidenum">
              <a:rPr lang="fr-FR" smtClean="0"/>
              <a:t>17</a:t>
            </a:fld>
            <a:endParaRPr lang="fr-FR" dirty="0"/>
          </a:p>
        </p:txBody>
      </p:sp>
    </p:spTree>
    <p:extLst>
      <p:ext uri="{BB962C8B-B14F-4D97-AF65-F5344CB8AC3E}">
        <p14:creationId xmlns:p14="http://schemas.microsoft.com/office/powerpoint/2010/main" val="2855905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D5AF0-350E-167D-A084-BA5D406520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C1806A-C920-BB99-1AA3-0DEA33CB46CF}"/>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D03B281-9B35-6843-ED6A-C4EDC5C8D6D7}"/>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BF2706AD-E6FF-24FB-309A-C460D1B5ED66}"/>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118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E2A8C-7436-81BB-85DC-72C6C225648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E96C7E-AC4B-F8A9-1ECE-3A0D2494B6C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CCA7087-4A7D-DC71-3FE1-11541915EE9A}"/>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6BA97DCB-23F0-BFE9-A688-7AF7EAE5BAD0}"/>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49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47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03C55-CAF7-E5DA-4531-F781098BEE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C9D19E-4564-F517-7315-23BCAB228F1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3AE0D8A-657D-DFA7-25BB-6352DFB99098}"/>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DC56E013-060F-0109-E552-011969C9CF99}"/>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403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90482-89FC-DD7E-EBCD-9EA07A7ADA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CA9C47-97A9-22C5-BBAF-625AF6BA79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89E836-6751-0620-3F7A-B6C990B03BD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1CBB3C9-2FD2-C711-4D4D-DC341B1E73A5}"/>
              </a:ext>
            </a:extLst>
          </p:cNvPr>
          <p:cNvSpPr>
            <a:spLocks noGrp="1"/>
          </p:cNvSpPr>
          <p:nvPr>
            <p:ph type="sldNum" sz="quarter" idx="10"/>
          </p:nvPr>
        </p:nvSpPr>
        <p:spPr/>
        <p:txBody>
          <a:bodyPr/>
          <a:lstStyle/>
          <a:p>
            <a:pPr rtl="0"/>
            <a:fld id="{2E6DE88F-1F85-4A27-9D34-D74A50E7B0DA}" type="slidenum">
              <a:rPr lang="fr-FR" smtClean="0"/>
              <a:t>21</a:t>
            </a:fld>
            <a:endParaRPr lang="fr-FR" dirty="0"/>
          </a:p>
        </p:txBody>
      </p:sp>
    </p:spTree>
    <p:extLst>
      <p:ext uri="{BB962C8B-B14F-4D97-AF65-F5344CB8AC3E}">
        <p14:creationId xmlns:p14="http://schemas.microsoft.com/office/powerpoint/2010/main" val="2120003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460F-670F-B262-8244-72D5485F34D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C593F3-FDEF-189F-13E3-B4158D9025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6B6082-CAF1-A21A-9C41-FE884B20B81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24AFA11-DCCF-4DC0-7C28-0B3F81283F90}"/>
              </a:ext>
            </a:extLst>
          </p:cNvPr>
          <p:cNvSpPr>
            <a:spLocks noGrp="1"/>
          </p:cNvSpPr>
          <p:nvPr>
            <p:ph type="sldNum" sz="quarter" idx="10"/>
          </p:nvPr>
        </p:nvSpPr>
        <p:spPr/>
        <p:txBody>
          <a:bodyPr/>
          <a:lstStyle/>
          <a:p>
            <a:pPr rtl="0"/>
            <a:fld id="{2E6DE88F-1F85-4A27-9D34-D74A50E7B0DA}" type="slidenum">
              <a:rPr lang="fr-FR" smtClean="0"/>
              <a:t>22</a:t>
            </a:fld>
            <a:endParaRPr lang="fr-FR" dirty="0"/>
          </a:p>
        </p:txBody>
      </p:sp>
    </p:spTree>
    <p:extLst>
      <p:ext uri="{BB962C8B-B14F-4D97-AF65-F5344CB8AC3E}">
        <p14:creationId xmlns:p14="http://schemas.microsoft.com/office/powerpoint/2010/main" val="376436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794A3-B3AF-D3E4-468B-AF4522A1FD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1D36AB-B244-F9EF-C138-C38A093CA9E8}"/>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B3E4E39E-8FC0-3D96-3F57-79AD10A63329}"/>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F2775875-732A-309C-15F0-2F4896FA3CD2}"/>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955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5CCAC-A63B-C0D0-E72F-D80B5109C9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8BF573-4F36-2887-2E7E-89764CD206B5}"/>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5F0D8FED-316D-CFD7-78FC-87F6AEB5ADED}"/>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4E99B9D6-2A8C-FCBC-243D-7A529711A031}"/>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7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BA416-50D1-AD74-5A11-102BBA0526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840CA7-7102-A174-343B-5B775BBD643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5D644C6-00C3-6CD0-92F5-395FEEDD07D2}"/>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C1650FE1-CAD9-20A4-2B87-5F3B244777DC}"/>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44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0B003-6F79-4D3B-2E2A-7097649622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DDFF56-943A-43E4-4F44-D72B472AA373}"/>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D5F91E2F-57FE-02EF-4E40-0B0F13C2885F}"/>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831A72BB-CC8B-08B3-D3C0-E09BF50158B4}"/>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934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4A7E-0796-6F98-2924-30F1153C1F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50CA94-6E93-B2FB-27FA-BD0CBB1FE51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D747B1F7-C78E-2C0E-E764-B47A030AE822}"/>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1E43B23A-592A-BEF2-530D-20C6843E4375}"/>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764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23CF6-E49A-A708-1090-A3B5F882F6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8B10EA-B5B8-31BD-93A0-5D8A662E0B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CE31E0-F1E3-F9BA-234F-059254D3A29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C6125E6-45C8-1842-CF24-5249F90FAEE8}"/>
              </a:ext>
            </a:extLst>
          </p:cNvPr>
          <p:cNvSpPr>
            <a:spLocks noGrp="1"/>
          </p:cNvSpPr>
          <p:nvPr>
            <p:ph type="sldNum" sz="quarter" idx="10"/>
          </p:nvPr>
        </p:nvSpPr>
        <p:spPr/>
        <p:txBody>
          <a:bodyPr/>
          <a:lstStyle/>
          <a:p>
            <a:pPr rtl="0"/>
            <a:fld id="{2E6DE88F-1F85-4A27-9D34-D74A50E7B0DA}" type="slidenum">
              <a:rPr lang="fr-FR" smtClean="0"/>
              <a:t>28</a:t>
            </a:fld>
            <a:endParaRPr lang="fr-FR" dirty="0"/>
          </a:p>
        </p:txBody>
      </p:sp>
    </p:spTree>
    <p:extLst>
      <p:ext uri="{BB962C8B-B14F-4D97-AF65-F5344CB8AC3E}">
        <p14:creationId xmlns:p14="http://schemas.microsoft.com/office/powerpoint/2010/main" val="3164845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5B47E-B785-F441-EC46-0B1C1E8368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7A5D0F-E290-B30D-3CDB-5DE56BFB1B5E}"/>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24E1269-9AEA-AE24-D904-9E6454DFC6E5}"/>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28793F5D-F5A8-4D62-D0E9-B6B3B2B9290F}"/>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52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6FAB3-45AA-27AF-B57D-8773E9DF8D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E748DB-16EE-8E23-CE4E-75F7505DA53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B0A99F0-5C0A-3174-01CA-A06CF7FE5856}"/>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E6141FD7-7E52-40FA-B906-E67D94854BF8}"/>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01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DD074-4539-2B87-C37D-909BC3DFD5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2A8BFB-4459-CCEA-F0A7-027682035C51}"/>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C1869AF5-1765-3D43-1B35-ACB90667E420}"/>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3B2BD7EA-5114-BE38-69C8-5CB31EB7677D}"/>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04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2E6DE88F-1F85-4A27-9D34-D74A50E7B0DA}" type="slidenum">
              <a:rPr lang="fr-FR" smtClean="0"/>
              <a:t>4</a:t>
            </a:fld>
            <a:endParaRPr lang="fr-FR" dirty="0"/>
          </a:p>
        </p:txBody>
      </p:sp>
    </p:spTree>
    <p:extLst>
      <p:ext uri="{BB962C8B-B14F-4D97-AF65-F5344CB8AC3E}">
        <p14:creationId xmlns:p14="http://schemas.microsoft.com/office/powerpoint/2010/main" val="96190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84D40-7D97-3940-5BC2-9E9FEBEE27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A6D0A6-B2CC-9674-36D0-8329A89CF0CF}"/>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2A1CF5E4-4E49-8383-1DE2-595A40DED484}"/>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87106F2B-B52B-222C-4A16-1AB14C08E29F}"/>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68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48BA-3778-F9FE-D2B5-C6A160675A3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1FDFCF-C651-A7A7-55D6-080D2764B07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6BB4BE74-57CF-D211-5C1B-58EBE32E231D}"/>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D384D618-6457-6DAC-04FA-BA0401A77228}"/>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98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94D24-B22F-40D4-CADF-3182936539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212613-EFAF-DCA4-5644-94752A545C1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20FA56E6-DE29-AFB9-E421-42CDD05FF339}"/>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6B6237AC-4296-0586-7EA0-0696FC1199C0}"/>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67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FACC-67E6-452E-A55C-E072557A06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07CA3E-844C-F165-48CF-4B6E56733BC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F7D5B3B-A095-0D8D-EBBA-36DF1402B7F8}"/>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56C34AD0-A34B-EDE8-7E5F-8BDEC933930C}"/>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5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6720-73B3-F6C6-35CF-32EFC37A7F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8CA929-76A7-4CFE-B518-B72AE68193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554A08-BBA4-4301-AD91-6BC6E7C282E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D72358C-C57D-8CD0-410E-CEB4046DC792}"/>
              </a:ext>
            </a:extLst>
          </p:cNvPr>
          <p:cNvSpPr>
            <a:spLocks noGrp="1"/>
          </p:cNvSpPr>
          <p:nvPr>
            <p:ph type="sldNum" sz="quarter" idx="10"/>
          </p:nvPr>
        </p:nvSpPr>
        <p:spPr/>
        <p:txBody>
          <a:bodyPr/>
          <a:lstStyle/>
          <a:p>
            <a:pPr rtl="0"/>
            <a:fld id="{2E6DE88F-1F85-4A27-9D34-D74A50E7B0DA}" type="slidenum">
              <a:rPr lang="fr-FR" smtClean="0"/>
              <a:t>9</a:t>
            </a:fld>
            <a:endParaRPr lang="fr-FR" dirty="0"/>
          </a:p>
        </p:txBody>
      </p:sp>
    </p:spTree>
    <p:extLst>
      <p:ext uri="{BB962C8B-B14F-4D97-AF65-F5344CB8AC3E}">
        <p14:creationId xmlns:p14="http://schemas.microsoft.com/office/powerpoint/2010/main" val="350789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fr-FR" noProof="0"/>
              <a:t>Modifiez le style du titre</a:t>
            </a:r>
            <a:endParaRPr lang="fr-FR" noProof="0" dirty="0"/>
          </a:p>
        </p:txBody>
      </p:sp>
      <p:sp>
        <p:nvSpPr>
          <p:cNvPr id="3" name="Sous-titre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Modifiez le style des sous-titres du masque</a:t>
            </a:r>
            <a:endParaRPr lang="fr-FR" noProof="0" dirty="0"/>
          </a:p>
        </p:txBody>
      </p:sp>
      <p:sp>
        <p:nvSpPr>
          <p:cNvPr id="4" name="Espace réservé de la date 3"/>
          <p:cNvSpPr>
            <a:spLocks noGrp="1"/>
          </p:cNvSpPr>
          <p:nvPr>
            <p:ph type="dt" sz="half" idx="10"/>
          </p:nvPr>
        </p:nvSpPr>
        <p:spPr/>
        <p:txBody>
          <a:bodyPr rtlCol="0"/>
          <a:lstStyle/>
          <a:p>
            <a:pPr rtl="0"/>
            <a:fld id="{95220AFC-4747-4500-A8C7-A10B7DCF6892}" type="datetime1">
              <a:rPr lang="fr-FR" noProof="0" smtClean="0"/>
              <a:t>02/04/2025</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3A98EE3D-8CD1-4C3F-BD1C-C98C9596463C}" type="slidenum">
              <a:rPr lang="fr-FR" noProof="0" smtClean="0"/>
              <a:pPr/>
              <a:t>‹N°›</a:t>
            </a:fld>
            <a:endParaRPr lang="fr-FR" noProof="0" dirty="0"/>
          </a:p>
        </p:txBody>
      </p:sp>
    </p:spTree>
    <p:extLst>
      <p:ext uri="{BB962C8B-B14F-4D97-AF65-F5344CB8AC3E}">
        <p14:creationId xmlns:p14="http://schemas.microsoft.com/office/powerpoint/2010/main" val="21507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6" name="Imag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re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fr-FR" noProof="0"/>
              <a:t>Modifiez le style du titre</a:t>
            </a:r>
            <a:endParaRPr lang="fr-FR" noProof="0" dirty="0"/>
          </a:p>
        </p:txBody>
      </p:sp>
      <p:sp>
        <p:nvSpPr>
          <p:cNvPr id="3" name="Espace réservé d’image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E6A0542B-C18D-4D58-B9F4-F1C967D21EB7}" type="datetime1">
              <a:rPr lang="fr-FR" noProof="0" smtClean="0"/>
              <a:t>02/04/2025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00950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re 1"/>
          <p:cNvSpPr>
            <a:spLocks noGrp="1"/>
          </p:cNvSpPr>
          <p:nvPr>
            <p:ph type="title"/>
          </p:nvPr>
        </p:nvSpPr>
        <p:spPr>
          <a:xfrm>
            <a:off x="913795" y="608437"/>
            <a:ext cx="10353762" cy="3534344"/>
          </a:xfrm>
        </p:spPr>
        <p:txBody>
          <a:bodyPr rtlCol="0" anchor="ctr">
            <a:normAutofit/>
          </a:bodyPr>
          <a:lstStyle>
            <a:lvl1pPr>
              <a:defRPr sz="4000"/>
            </a:lvl1pPr>
          </a:lstStyle>
          <a:p>
            <a:pPr rtl="0"/>
            <a:r>
              <a:rPr lang="fr-FR" noProof="0"/>
              <a:t>Modifiez le style du titre</a:t>
            </a:r>
            <a:endParaRPr lang="fr-FR" noProof="0" dirty="0"/>
          </a:p>
        </p:txBody>
      </p:sp>
      <p:sp>
        <p:nvSpPr>
          <p:cNvPr id="4" name="Espace réservé du texte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9584237C-71E1-407D-8A95-5D0DA132D162}" type="datetime1">
              <a:rPr lang="fr-FR" noProof="0" smtClean="0"/>
              <a:t>02/04/2025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0538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446212" y="609600"/>
            <a:ext cx="9302752" cy="2992904"/>
          </a:xfrm>
        </p:spPr>
        <p:txBody>
          <a:bodyPr rtlCol="0" anchor="ctr">
            <a:normAutofit/>
          </a:bodyPr>
          <a:lstStyle>
            <a:lvl1pPr>
              <a:defRPr sz="3600"/>
            </a:lvl1pPr>
          </a:lstStyle>
          <a:p>
            <a:pPr rtl="0"/>
            <a:r>
              <a:rPr lang="fr-FR" noProof="0"/>
              <a:t>Modifiez le style du titre</a:t>
            </a:r>
            <a:endParaRPr lang="fr-FR" noProof="0" dirty="0"/>
          </a:p>
        </p:txBody>
      </p:sp>
      <p:sp>
        <p:nvSpPr>
          <p:cNvPr id="12" name="Espace réservé du texte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4" name="Espace réservé du texte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B597CC64-7194-4D10-B1B7-D418C059154B}" type="datetime1">
              <a:rPr lang="fr-FR" noProof="0" smtClean="0"/>
              <a:t>02/04/2025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
        <p:nvSpPr>
          <p:cNvPr id="11" name="Zone de texte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fr-FR" sz="8000" noProof="0" dirty="0">
                <a:solidFill>
                  <a:schemeClr val="tx1"/>
                </a:solidFill>
                <a:effectLst/>
              </a:rPr>
              <a:t>“</a:t>
            </a:r>
          </a:p>
        </p:txBody>
      </p:sp>
      <p:sp>
        <p:nvSpPr>
          <p:cNvPr id="13" name="Zone de texte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fr-FR" sz="8000" noProof="0" dirty="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professionnelle">
    <p:spTree>
      <p:nvGrpSpPr>
        <p:cNvPr id="1" name=""/>
        <p:cNvGrpSpPr/>
        <p:nvPr/>
      </p:nvGrpSpPr>
      <p:grpSpPr>
        <a:xfrm>
          <a:off x="0" y="0"/>
          <a:ext cx="0" cy="0"/>
          <a:chOff x="0" y="0"/>
          <a:chExt cx="0" cy="0"/>
        </a:xfrm>
      </p:grpSpPr>
      <p:sp>
        <p:nvSpPr>
          <p:cNvPr id="2" name="Titre 1"/>
          <p:cNvSpPr>
            <a:spLocks noGrp="1"/>
          </p:cNvSpPr>
          <p:nvPr>
            <p:ph type="title"/>
          </p:nvPr>
        </p:nvSpPr>
        <p:spPr>
          <a:xfrm>
            <a:off x="913794" y="2126942"/>
            <a:ext cx="10353763" cy="2511835"/>
          </a:xfrm>
        </p:spPr>
        <p:txBody>
          <a:bodyPr rtlCol="0" anchor="b"/>
          <a:lstStyle>
            <a:lvl1pPr>
              <a:defRPr sz="3200"/>
            </a:lvl1pPr>
          </a:lstStyle>
          <a:p>
            <a:pPr rtl="0"/>
            <a:r>
              <a:rPr lang="fr-FR" noProof="0"/>
              <a:t>Modifiez le style du titre</a:t>
            </a:r>
            <a:endParaRPr lang="fr-FR" noProof="0" dirty="0"/>
          </a:p>
        </p:txBody>
      </p:sp>
      <p:sp>
        <p:nvSpPr>
          <p:cNvPr id="4" name="Espace réservé du texte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4B258E07-2681-4DDC-9761-F27D26D96DD2}" type="datetime1">
              <a:rPr lang="fr-FR" noProof="0" smtClean="0"/>
              <a:t>02/04/2025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34509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re 1"/>
          <p:cNvSpPr>
            <a:spLocks noGrp="1"/>
          </p:cNvSpPr>
          <p:nvPr>
            <p:ph type="title"/>
          </p:nvPr>
        </p:nvSpPr>
        <p:spPr>
          <a:xfrm>
            <a:off x="913795" y="609600"/>
            <a:ext cx="10353762" cy="970450"/>
          </a:xfrm>
        </p:spPr>
        <p:txBody>
          <a:bodyPr rtlCol="0"/>
          <a:lstStyle/>
          <a:p>
            <a:pPr rtl="0"/>
            <a:r>
              <a:rPr lang="fr-FR" noProof="0"/>
              <a:t>Modifiez le style du titre</a:t>
            </a:r>
            <a:endParaRPr lang="fr-FR" noProof="0" dirty="0"/>
          </a:p>
        </p:txBody>
      </p:sp>
      <p:sp>
        <p:nvSpPr>
          <p:cNvPr id="7" name="Espace réservé du texte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8" name="Espace réservé du texte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9" name="Espace réservé du texte 4"/>
          <p:cNvSpPr>
            <a:spLocks noGrp="1"/>
          </p:cNvSpPr>
          <p:nvPr>
            <p:ph type="body" sz="quarter" idx="3" hasCustomPrompt="1"/>
          </p:nvPr>
        </p:nvSpPr>
        <p:spPr>
          <a:xfrm>
            <a:off x="4446711" y="1885949"/>
            <a:ext cx="3300984" cy="764783"/>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0" name="Espace réservé du texte 3"/>
          <p:cNvSpPr>
            <a:spLocks noGrp="1"/>
          </p:cNvSpPr>
          <p:nvPr>
            <p:ph type="body" sz="half" idx="16" hasCustomPrompt="1"/>
          </p:nvPr>
        </p:nvSpPr>
        <p:spPr>
          <a:xfrm>
            <a:off x="4441435" y="2768112"/>
            <a:ext cx="3300984" cy="302308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11" name="Espace réservé du texte 4"/>
          <p:cNvSpPr>
            <a:spLocks noGrp="1"/>
          </p:cNvSpPr>
          <p:nvPr>
            <p:ph type="body" sz="quarter" idx="13" hasCustomPrompt="1"/>
          </p:nvPr>
        </p:nvSpPr>
        <p:spPr>
          <a:xfrm>
            <a:off x="7966572" y="1885950"/>
            <a:ext cx="3300984" cy="764782"/>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2" name="Espace réservé du texte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3" name="Espace réservé de la date 2"/>
          <p:cNvSpPr>
            <a:spLocks noGrp="1"/>
          </p:cNvSpPr>
          <p:nvPr>
            <p:ph type="dt" sz="half" idx="10"/>
          </p:nvPr>
        </p:nvSpPr>
        <p:spPr/>
        <p:txBody>
          <a:bodyPr rtlCol="0"/>
          <a:lstStyle/>
          <a:p>
            <a:pPr rtl="0"/>
            <a:fld id="{1A782C4C-DCAC-4DF2-B481-A8A61F7BCD4E}" type="datetime1">
              <a:rPr lang="fr-FR" noProof="0" smtClean="0"/>
              <a:t>02/04/2025</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03264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nne 3 images">
    <p:spTree>
      <p:nvGrpSpPr>
        <p:cNvPr id="1" name=""/>
        <p:cNvGrpSpPr/>
        <p:nvPr/>
      </p:nvGrpSpPr>
      <p:grpSpPr>
        <a:xfrm>
          <a:off x="0" y="0"/>
          <a:ext cx="0" cy="0"/>
          <a:chOff x="0" y="0"/>
          <a:chExt cx="0" cy="0"/>
        </a:xfrm>
      </p:grpSpPr>
      <p:pic>
        <p:nvPicPr>
          <p:cNvPr id="2" name="Imag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Imag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Imag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re 1"/>
          <p:cNvSpPr>
            <a:spLocks noGrp="1"/>
          </p:cNvSpPr>
          <p:nvPr>
            <p:ph type="title"/>
          </p:nvPr>
        </p:nvSpPr>
        <p:spPr>
          <a:xfrm>
            <a:off x="913794" y="609600"/>
            <a:ext cx="10353763" cy="970450"/>
          </a:xfrm>
        </p:spPr>
        <p:txBody>
          <a:bodyPr rtlCol="0"/>
          <a:lstStyle/>
          <a:p>
            <a:pPr rtl="0"/>
            <a:r>
              <a:rPr lang="fr-FR" noProof="0"/>
              <a:t>Modifiez le style du titre</a:t>
            </a:r>
            <a:endParaRPr lang="fr-FR" noProof="0" dirty="0"/>
          </a:p>
        </p:txBody>
      </p:sp>
      <p:sp>
        <p:nvSpPr>
          <p:cNvPr id="19" name="Espace réservé du texte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20" name="Espace réservé d’image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endParaRPr lang="fr-FR" noProof="0" dirty="0"/>
          </a:p>
        </p:txBody>
      </p:sp>
      <p:sp>
        <p:nvSpPr>
          <p:cNvPr id="21" name="Espace réservé du texte 3"/>
          <p:cNvSpPr>
            <a:spLocks noGrp="1"/>
          </p:cNvSpPr>
          <p:nvPr>
            <p:ph type="body" sz="half" idx="18"/>
          </p:nvPr>
        </p:nvSpPr>
        <p:spPr>
          <a:xfrm>
            <a:off x="913795" y="4572443"/>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22" name="Espace réservé du texte 4"/>
          <p:cNvSpPr>
            <a:spLocks noGrp="1"/>
          </p:cNvSpPr>
          <p:nvPr>
            <p:ph type="body" sz="quarter" idx="3" hasCustomPrompt="1"/>
          </p:nvPr>
        </p:nvSpPr>
        <p:spPr>
          <a:xfrm>
            <a:off x="4442788"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3" name="Espace réservé d’image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endParaRPr lang="fr-FR" noProof="0" dirty="0"/>
          </a:p>
        </p:txBody>
      </p:sp>
      <p:sp>
        <p:nvSpPr>
          <p:cNvPr id="24" name="Espace réservé du texte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25" name="Espace réservé du texte 4"/>
          <p:cNvSpPr>
            <a:spLocks noGrp="1"/>
          </p:cNvSpPr>
          <p:nvPr>
            <p:ph type="body" sz="quarter" idx="13" hasCustomPrompt="1"/>
          </p:nvPr>
        </p:nvSpPr>
        <p:spPr>
          <a:xfrm>
            <a:off x="7966697"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6" name="Espace réservé d’image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endParaRPr lang="fr-FR" noProof="0" dirty="0"/>
          </a:p>
        </p:txBody>
      </p:sp>
      <p:sp>
        <p:nvSpPr>
          <p:cNvPr id="27" name="Espace réservé du texte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3" name="Espace réservé de la date 2"/>
          <p:cNvSpPr>
            <a:spLocks noGrp="1"/>
          </p:cNvSpPr>
          <p:nvPr>
            <p:ph type="dt" sz="half" idx="10"/>
          </p:nvPr>
        </p:nvSpPr>
        <p:spPr/>
        <p:txBody>
          <a:bodyPr rtlCol="0"/>
          <a:lstStyle/>
          <a:p>
            <a:pPr rtl="0"/>
            <a:fld id="{789ECA3B-6A37-4E6A-BC7F-3768BC7915C0}" type="datetime1">
              <a:rPr lang="fr-FR" noProof="0" smtClean="0"/>
              <a:t>02/04/2025</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79325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61D8E831-8378-4BAB-BCBD-A7C304698550}" type="datetime1">
              <a:rPr lang="fr-FR" noProof="0" smtClean="0"/>
              <a:t>02/04/2025</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31548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95401" y="1761067"/>
            <a:ext cx="9590550" cy="1828813"/>
          </a:xfrm>
        </p:spPr>
        <p:txBody>
          <a:bodyPr rtlCol="0" anchor="b"/>
          <a:lstStyle>
            <a:lvl1pPr algn="ctr">
              <a:defRPr sz="4000" b="0" cap="none"/>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Cliquez pour modifier les styles du texte du masque</a:t>
            </a:r>
          </a:p>
        </p:txBody>
      </p:sp>
      <p:sp>
        <p:nvSpPr>
          <p:cNvPr id="4" name="Espace réservé de la date 3"/>
          <p:cNvSpPr>
            <a:spLocks noGrp="1"/>
          </p:cNvSpPr>
          <p:nvPr>
            <p:ph type="dt" sz="half" idx="10"/>
          </p:nvPr>
        </p:nvSpPr>
        <p:spPr/>
        <p:txBody>
          <a:bodyPr rtlCol="0"/>
          <a:lstStyle/>
          <a:p>
            <a:pPr rtl="0"/>
            <a:fld id="{C0DB5431-7B28-41AD-AA99-418F5276FE32}" type="datetime1">
              <a:rPr lang="fr-FR" noProof="0" smtClean="0"/>
              <a:t>02/04/2025</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3A98EE3D-8CD1-4C3F-BD1C-C98C9596463C}" type="slidenum">
              <a:rPr lang="fr-FR" noProof="0" smtClean="0"/>
              <a:pPr/>
              <a:t>‹N°›</a:t>
            </a:fld>
            <a:endParaRPr lang="fr-FR" noProof="0" dirty="0"/>
          </a:p>
        </p:txBody>
      </p:sp>
    </p:spTree>
    <p:extLst>
      <p:ext uri="{BB962C8B-B14F-4D97-AF65-F5344CB8AC3E}">
        <p14:creationId xmlns:p14="http://schemas.microsoft.com/office/powerpoint/2010/main" val="8464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913795" y="609600"/>
            <a:ext cx="10353762" cy="1261872"/>
          </a:xfrm>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913795" y="2076450"/>
            <a:ext cx="4856841" cy="3622671"/>
          </a:xfrm>
        </p:spPr>
        <p:txBody>
          <a:bodyPr rtlCol="0" anchor="t">
            <a:normAutofit/>
          </a:body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410716" y="2076451"/>
            <a:ext cx="4856841" cy="3622672"/>
          </a:xfrm>
        </p:spPr>
        <p:txBody>
          <a:bodyPr rtlCol="0" anchor="t">
            <a:normAutofit/>
          </a:body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38322A63-6AB9-4C19-B727-7468EB6EEF12}" type="datetime1">
              <a:rPr lang="fr-FR" noProof="0" smtClean="0"/>
              <a:t>02/04/2025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39882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20" name="Imag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Imag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re 1"/>
          <p:cNvSpPr>
            <a:spLocks noGrp="1"/>
          </p:cNvSpPr>
          <p:nvPr>
            <p:ph type="title"/>
          </p:nvPr>
        </p:nvSpPr>
        <p:spPr>
          <a:xfrm>
            <a:off x="913795" y="609600"/>
            <a:ext cx="10353762" cy="970450"/>
          </a:xfrm>
        </p:spPr>
        <p:txBody>
          <a:bodyPr rtlCol="0"/>
          <a:lstStyle>
            <a:lvl1pPr>
              <a:defRPr/>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Espace réservé du contenu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hasCustomPrompt="1"/>
          </p:nvPr>
        </p:nvSpPr>
        <p:spPr>
          <a:xfrm>
            <a:off x="6363166" y="1855152"/>
            <a:ext cx="4779582" cy="692495"/>
          </a:xfrm>
        </p:spPr>
        <p:txBody>
          <a:bodyPr rtlCol="0" anchor="b">
            <a:noAutofit/>
          </a:bodyPr>
          <a:lstStyle>
            <a:lvl1pPr marL="0" indent="0" algn="ctr"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6" name="Espace réservé du contenu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p>
            <a:pPr rtl="0"/>
            <a:fld id="{0F6ED83E-2F3C-4802-B3FE-A9F66A10C59C}" type="datetime1">
              <a:rPr lang="fr-FR" noProof="0" smtClean="0"/>
              <a:t>02/04/2025</a:t>
            </a:fld>
            <a:endParaRPr lang="fr-FR" noProof="0" dirty="0"/>
          </a:p>
        </p:txBody>
      </p:sp>
      <p:sp>
        <p:nvSpPr>
          <p:cNvPr id="8" name="Espace réservé du pied de page 7"/>
          <p:cNvSpPr>
            <a:spLocks noGrp="1"/>
          </p:cNvSpPr>
          <p:nvPr>
            <p:ph type="ftr" sz="quarter" idx="11"/>
          </p:nvPr>
        </p:nvSpPr>
        <p:spPr/>
        <p:txBody>
          <a:bodyPr rtlCol="0"/>
          <a:lstStyle/>
          <a:p>
            <a:pPr rtl="0"/>
            <a:endParaRPr lang="fr-FR" noProof="0" dirty="0"/>
          </a:p>
        </p:txBody>
      </p:sp>
      <p:sp>
        <p:nvSpPr>
          <p:cNvPr id="9" name="Espace réservé du numéro de diapositive 8"/>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2351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p>
            <a:pPr rtl="0"/>
            <a:fld id="{2F4ECA66-1FE5-4FCF-969D-2E5E7C29642C}" type="datetime1">
              <a:rPr lang="fr-FR" noProof="0" smtClean="0"/>
              <a:t>02/04/2025</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4290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57EFBA03-FEEE-4037-AB6D-57576DBA45E2}" type="datetime1">
              <a:rPr lang="fr-FR" noProof="0" smtClean="0"/>
              <a:t>02/04/2025</a:t>
            </a:fld>
            <a:endParaRPr lang="fr-FR" noProof="0"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65513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4855633" y="609600"/>
            <a:ext cx="6411924" cy="5080001"/>
          </a:xfrm>
        </p:spPr>
        <p:txBody>
          <a:bodyPr rtlCol="0">
            <a:normAutofit/>
          </a:body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7756F92A-D426-4C37-897E-08EB77489816}" type="datetime1">
              <a:rPr lang="fr-FR" noProof="0" smtClean="0"/>
              <a:t>02/04/2025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pPr/>
              <a:t>‹N°›</a:t>
            </a:fld>
            <a:endParaRPr lang="fr-FR" noProof="0" dirty="0"/>
          </a:p>
        </p:txBody>
      </p:sp>
    </p:spTree>
    <p:extLst>
      <p:ext uri="{BB962C8B-B14F-4D97-AF65-F5344CB8AC3E}">
        <p14:creationId xmlns:p14="http://schemas.microsoft.com/office/powerpoint/2010/main" val="7935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2" name="Imag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re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fr-FR" noProof="0"/>
              <a:t>Modifiez le style du titre</a:t>
            </a:r>
            <a:endParaRPr lang="fr-FR" noProof="0" dirty="0"/>
          </a:p>
        </p:txBody>
      </p:sp>
      <p:sp>
        <p:nvSpPr>
          <p:cNvPr id="3" name="Espace réservé d’image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7F130987-7283-4366-815B-537B34C5E13D}" type="datetime1">
              <a:rPr lang="fr-FR" noProof="0" smtClean="0"/>
              <a:t>02/04/2025</a:t>
            </a:fld>
            <a:endParaRPr lang="fr-FR" noProof="0" dirty="0"/>
          </a:p>
        </p:txBody>
      </p:sp>
      <p:sp>
        <p:nvSpPr>
          <p:cNvPr id="6" name="Espace réservé du pied de page 5"/>
          <p:cNvSpPr>
            <a:spLocks noGrp="1"/>
          </p:cNvSpPr>
          <p:nvPr>
            <p:ph type="ftr" sz="quarter" idx="11"/>
          </p:nvPr>
        </p:nvSpPr>
        <p:spPr/>
        <p:txBody>
          <a:bodyPr rtlCol="0"/>
          <a:lstStyle/>
          <a:p>
            <a:pPr algn="l"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530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fr-FR" noProof="0" dirty="0"/>
              <a:t>Modifiez le style du titre</a:t>
            </a:r>
          </a:p>
        </p:txBody>
      </p:sp>
      <p:sp>
        <p:nvSpPr>
          <p:cNvPr id="3" name="Espace réservé du texte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CD2D8CC8-312B-4BBB-8CFE-96DDDB0B6288}" type="datetime1">
              <a:rPr lang="fr-FR" noProof="0" smtClean="0"/>
              <a:t>02/04/2025</a:t>
            </a:fld>
            <a:endParaRPr lang="fr-FR" noProof="0" dirty="0"/>
          </a:p>
        </p:txBody>
      </p:sp>
      <p:sp>
        <p:nvSpPr>
          <p:cNvPr id="5" name="Espace réservé du pied de page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endParaRPr lang="fr-FR" noProof="0" dirty="0"/>
          </a:p>
        </p:txBody>
      </p:sp>
      <p:sp>
        <p:nvSpPr>
          <p:cNvPr id="6" name="Espace réservé du numéro de diapositive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fi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6.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youtu.be/KPKPDdCtNbQ"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6.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hyperlink" Target="mailto:Thibault.vinchent@campus-cd.com"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6.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6.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6.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34240-4A42-D0BA-06E8-91CE4E4644E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EFE59B8E-0E90-89CD-E005-A4CBB88ECE6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1" cy="6857990"/>
          </a:xfrm>
          <a:prstGeom prst="rect">
            <a:avLst/>
          </a:prstGeom>
        </p:spPr>
      </p:pic>
      <p:pic>
        <p:nvPicPr>
          <p:cNvPr id="6" name="Image 5" descr="Une image contenant texte, capture d’écran, habits, dessin humoristique&#10;&#10;Description générée automatiquement">
            <a:extLst>
              <a:ext uri="{FF2B5EF4-FFF2-40B4-BE49-F238E27FC236}">
                <a16:creationId xmlns:a16="http://schemas.microsoft.com/office/drawing/2014/main" id="{F2A44B6E-695B-BED7-9ABA-6C35257B98C4}"/>
              </a:ext>
            </a:extLst>
          </p:cNvPr>
          <p:cNvPicPr>
            <a:picLocks noChangeAspect="1"/>
          </p:cNvPicPr>
          <p:nvPr/>
        </p:nvPicPr>
        <p:blipFill>
          <a:blip r:embed="rId4"/>
          <a:stretch>
            <a:fillRect/>
          </a:stretch>
        </p:blipFill>
        <p:spPr>
          <a:xfrm>
            <a:off x="-1" y="0"/>
            <a:ext cx="14242970" cy="6857990"/>
          </a:xfrm>
          <a:prstGeom prst="rect">
            <a:avLst/>
          </a:prstGeom>
        </p:spPr>
      </p:pic>
    </p:spTree>
    <p:extLst>
      <p:ext uri="{BB962C8B-B14F-4D97-AF65-F5344CB8AC3E}">
        <p14:creationId xmlns:p14="http://schemas.microsoft.com/office/powerpoint/2010/main" val="119819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5B1E8-35E2-6AE4-8812-B6F30B503E3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5359FE0-7611-0FDF-8D9B-90F19DF7D5D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1A0A3D53-707F-00AA-63EE-05374CE8FB6F}"/>
              </a:ext>
            </a:extLst>
          </p:cNvPr>
          <p:cNvSpPr>
            <a:spLocks noGrp="1"/>
          </p:cNvSpPr>
          <p:nvPr>
            <p:ph type="title"/>
          </p:nvPr>
        </p:nvSpPr>
        <p:spPr>
          <a:xfrm>
            <a:off x="6900493" y="609600"/>
            <a:ext cx="4538124" cy="970450"/>
          </a:xfrm>
        </p:spPr>
        <p:txBody>
          <a:bodyPr rtlCol="0" anchor="b">
            <a:normAutofit/>
          </a:bodyPr>
          <a:lstStyle/>
          <a:p>
            <a:pPr algn="l"/>
            <a:r>
              <a:rPr lang="fr-FR" sz="4000" dirty="0"/>
              <a:t>Enjeux</a:t>
            </a:r>
          </a:p>
        </p:txBody>
      </p:sp>
      <p:sp>
        <p:nvSpPr>
          <p:cNvPr id="24" name="Espace réservé du contenu 2">
            <a:extLst>
              <a:ext uri="{FF2B5EF4-FFF2-40B4-BE49-F238E27FC236}">
                <a16:creationId xmlns:a16="http://schemas.microsoft.com/office/drawing/2014/main" id="{CCF2AA39-5804-D90E-51C5-37CEF5EAF2D3}"/>
              </a:ext>
            </a:extLst>
          </p:cNvPr>
          <p:cNvSpPr>
            <a:spLocks noGrp="1"/>
          </p:cNvSpPr>
          <p:nvPr>
            <p:ph idx="1"/>
          </p:nvPr>
        </p:nvSpPr>
        <p:spPr>
          <a:xfrm>
            <a:off x="6900493" y="2189649"/>
            <a:ext cx="4403596" cy="4058751"/>
          </a:xfrm>
        </p:spPr>
        <p:txBody>
          <a:bodyPr rtlCol="0" anchor="t">
            <a:normAutofit fontScale="70000" lnSpcReduction="20000"/>
          </a:bodyPr>
          <a:lstStyle/>
          <a:p>
            <a:pPr marL="3690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Savoir pour prévoir afin de pouvoir</a:t>
            </a:r>
            <a:br>
              <a:rPr lang="fr-FR" sz="1800" kern="100" dirty="0">
                <a:effectLst/>
                <a:latin typeface="Calibri" panose="020F0502020204030204" pitchFamily="34" charset="0"/>
                <a:ea typeface="Calibri" panose="020F0502020204030204" pitchFamily="34" charset="0"/>
                <a:cs typeface="Times New Roman" panose="02020603050405020304" pitchFamily="18" charset="0"/>
              </a:rPr>
            </a:b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Auguste Comte</a:t>
            </a:r>
          </a:p>
          <a:p>
            <a:pPr marL="36900" indent="0">
              <a:lnSpc>
                <a:spcPct val="107000"/>
              </a:lnSpc>
              <a:spcAft>
                <a:spcPts val="800"/>
              </a:spcAft>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Analyser un écosystème</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Surveiller son marché</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Repérer des concurrents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Analyser ses prospects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Analyser ses clients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Suivre les évolutions technologiques / juridiques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Trouver des opportunités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Mesurer les risques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Rester flexible face aux mutations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Développer sa notoriété sur un domaine d’expertise</a:t>
            </a:r>
          </a:p>
        </p:txBody>
      </p:sp>
      <p:pic>
        <p:nvPicPr>
          <p:cNvPr id="5" name="Image 4" descr="Une image contenant Visage humain, croquis, dessin humoristique, peinture&#10;&#10;Description générée automatiquement">
            <a:extLst>
              <a:ext uri="{FF2B5EF4-FFF2-40B4-BE49-F238E27FC236}">
                <a16:creationId xmlns:a16="http://schemas.microsoft.com/office/drawing/2014/main" id="{5568C701-3999-8F75-5D84-8CDCE8C63F88}"/>
              </a:ext>
            </a:extLst>
          </p:cNvPr>
          <p:cNvPicPr>
            <a:picLocks noChangeAspect="1"/>
          </p:cNvPicPr>
          <p:nvPr/>
        </p:nvPicPr>
        <p:blipFill rotWithShape="1">
          <a:blip r:embed="rId4"/>
          <a:srcRect l="-680" t="32" r="22342" b="-32"/>
          <a:stretch/>
        </p:blipFill>
        <p:spPr>
          <a:xfrm>
            <a:off x="-3595240" y="-10"/>
            <a:ext cx="9682618" cy="6858000"/>
          </a:xfrm>
          <a:prstGeom prst="rect">
            <a:avLst/>
          </a:prstGeom>
        </p:spPr>
      </p:pic>
    </p:spTree>
    <p:extLst>
      <p:ext uri="{BB962C8B-B14F-4D97-AF65-F5344CB8AC3E}">
        <p14:creationId xmlns:p14="http://schemas.microsoft.com/office/powerpoint/2010/main" val="46288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39682-FDB1-D5C0-9557-F5AEE602E8F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33615A5-BB64-D373-C460-265E1FCB356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CFA4994E-3CD6-DFA1-F698-4E7FBED89641}"/>
              </a:ext>
            </a:extLst>
          </p:cNvPr>
          <p:cNvSpPr>
            <a:spLocks noGrp="1"/>
          </p:cNvSpPr>
          <p:nvPr>
            <p:ph type="title"/>
          </p:nvPr>
        </p:nvSpPr>
        <p:spPr>
          <a:xfrm>
            <a:off x="6900493" y="609599"/>
            <a:ext cx="4538124" cy="1580049"/>
          </a:xfrm>
        </p:spPr>
        <p:txBody>
          <a:bodyPr rtlCol="0" anchor="b">
            <a:normAutofit fontScale="90000"/>
          </a:bodyPr>
          <a:lstStyle/>
          <a:p>
            <a:pPr algn="l"/>
            <a:r>
              <a:rPr lang="fr-FR" sz="4000" dirty="0"/>
              <a:t>Développer sa notoriété sur un domaine d’expertise</a:t>
            </a:r>
          </a:p>
        </p:txBody>
      </p:sp>
      <p:sp>
        <p:nvSpPr>
          <p:cNvPr id="24" name="Espace réservé du contenu 2">
            <a:extLst>
              <a:ext uri="{FF2B5EF4-FFF2-40B4-BE49-F238E27FC236}">
                <a16:creationId xmlns:a16="http://schemas.microsoft.com/office/drawing/2014/main" id="{09E714F2-E3F4-80D3-424C-C5C5E6230942}"/>
              </a:ext>
            </a:extLst>
          </p:cNvPr>
          <p:cNvSpPr>
            <a:spLocks noGrp="1"/>
          </p:cNvSpPr>
          <p:nvPr>
            <p:ph idx="1"/>
          </p:nvPr>
        </p:nvSpPr>
        <p:spPr>
          <a:xfrm>
            <a:off x="6900493" y="2809875"/>
            <a:ext cx="4403596" cy="3438525"/>
          </a:xfrm>
        </p:spPr>
        <p:txBody>
          <a:bodyPr rtlCol="0" anchor="t">
            <a:normAutofit/>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Connaitre les sujets du moment</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Trouver des idées d’article</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Être en phase avec ses publics</a:t>
            </a:r>
          </a:p>
        </p:txBody>
      </p:sp>
    </p:spTree>
    <p:extLst>
      <p:ext uri="{BB962C8B-B14F-4D97-AF65-F5344CB8AC3E}">
        <p14:creationId xmlns:p14="http://schemas.microsoft.com/office/powerpoint/2010/main" val="153838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8E6B1-67F1-0A8D-6B81-3ADE68D5B19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406F6775-4E48-A79D-5B29-0194AD1AAA0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1" cy="6857990"/>
          </a:xfrm>
          <a:prstGeom prst="rect">
            <a:avLst/>
          </a:prstGeom>
        </p:spPr>
      </p:pic>
      <p:pic>
        <p:nvPicPr>
          <p:cNvPr id="3" name="Graphique 2">
            <a:extLst>
              <a:ext uri="{FF2B5EF4-FFF2-40B4-BE49-F238E27FC236}">
                <a16:creationId xmlns:a16="http://schemas.microsoft.com/office/drawing/2014/main" id="{484854EF-C5EA-CC0B-91C7-02A8CB88C4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6437" y="2538412"/>
            <a:ext cx="7899124" cy="1781175"/>
          </a:xfrm>
          <a:prstGeom prst="rect">
            <a:avLst/>
          </a:prstGeom>
        </p:spPr>
      </p:pic>
    </p:spTree>
    <p:extLst>
      <p:ext uri="{BB962C8B-B14F-4D97-AF65-F5344CB8AC3E}">
        <p14:creationId xmlns:p14="http://schemas.microsoft.com/office/powerpoint/2010/main" val="1588421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9C5AD328-CC8D-00C4-7731-8F22FC514E60}"/>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5E41D3CA-B88F-DC36-D8E9-7197BF061ED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7196"/>
            <a:ext cx="12192001" cy="6857990"/>
          </a:xfrm>
          <a:prstGeom prst="rect">
            <a:avLst/>
          </a:prstGeom>
        </p:spPr>
      </p:pic>
      <p:sp useBgFill="1">
        <p:nvSpPr>
          <p:cNvPr id="103" name="Forme libre 5">
            <a:extLst>
              <a:ext uri="{FF2B5EF4-FFF2-40B4-BE49-F238E27FC236}">
                <a16:creationId xmlns:a16="http://schemas.microsoft.com/office/drawing/2014/main" id="{2D44CF38-E31F-F21C-44A0-AA08C88C4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5C595B7B-3AE3-5282-2667-1A5B1DFABE8E}"/>
              </a:ext>
            </a:extLst>
          </p:cNvPr>
          <p:cNvSpPr>
            <a:spLocks noGrp="1"/>
          </p:cNvSpPr>
          <p:nvPr>
            <p:ph type="ctrTitle"/>
          </p:nvPr>
        </p:nvSpPr>
        <p:spPr>
          <a:xfrm>
            <a:off x="7389962" y="1673524"/>
            <a:ext cx="3485073" cy="2420504"/>
          </a:xfrm>
        </p:spPr>
        <p:txBody>
          <a:bodyPr rtlCol="0">
            <a:normAutofit/>
          </a:bodyPr>
          <a:lstStyle/>
          <a:p>
            <a:pPr algn="l"/>
            <a:r>
              <a:rPr lang="fr-FR" sz="4000" dirty="0"/>
              <a:t>Conseils</a:t>
            </a:r>
            <a:br>
              <a:rPr lang="fr-FR" sz="4000" dirty="0"/>
            </a:br>
            <a:r>
              <a:rPr lang="fr-FR" sz="4000" dirty="0"/>
              <a:t>pour la veille</a:t>
            </a:r>
          </a:p>
        </p:txBody>
      </p:sp>
      <p:sp>
        <p:nvSpPr>
          <p:cNvPr id="3" name="Sous-titre 2">
            <a:extLst>
              <a:ext uri="{FF2B5EF4-FFF2-40B4-BE49-F238E27FC236}">
                <a16:creationId xmlns:a16="http://schemas.microsoft.com/office/drawing/2014/main" id="{3B013814-BF57-DB23-94D3-EA88B96966F2}"/>
              </a:ext>
            </a:extLst>
          </p:cNvPr>
          <p:cNvSpPr>
            <a:spLocks noGrp="1"/>
          </p:cNvSpPr>
          <p:nvPr>
            <p:ph type="subTitle" idx="1"/>
          </p:nvPr>
        </p:nvSpPr>
        <p:spPr>
          <a:xfrm>
            <a:off x="7389965" y="4157933"/>
            <a:ext cx="3485072" cy="1026544"/>
          </a:xfrm>
        </p:spPr>
        <p:txBody>
          <a:bodyPr rtlCol="0">
            <a:normAutofit/>
          </a:bodyPr>
          <a:lstStyle/>
          <a:p>
            <a:pPr algn="l" rtl="0"/>
            <a:r>
              <a:rPr lang="fr-FR" sz="2300" dirty="0"/>
              <a:t>Stratégie, esprit critique, biais cognitifs</a:t>
            </a:r>
          </a:p>
        </p:txBody>
      </p:sp>
    </p:spTree>
    <p:extLst>
      <p:ext uri="{BB962C8B-B14F-4D97-AF65-F5344CB8AC3E}">
        <p14:creationId xmlns:p14="http://schemas.microsoft.com/office/powerpoint/2010/main" val="2917709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C29CE-56E7-16D7-92BE-9F6B1DCCE9A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23A4BFB-1D6F-3E8C-F0F5-37416329A67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9E57C302-2F97-0FA6-75DC-38C30E4A56B2}"/>
              </a:ext>
            </a:extLst>
          </p:cNvPr>
          <p:cNvSpPr>
            <a:spLocks noGrp="1"/>
          </p:cNvSpPr>
          <p:nvPr>
            <p:ph type="title"/>
          </p:nvPr>
        </p:nvSpPr>
        <p:spPr>
          <a:xfrm>
            <a:off x="6900493" y="609599"/>
            <a:ext cx="4538124" cy="1580049"/>
          </a:xfrm>
        </p:spPr>
        <p:txBody>
          <a:bodyPr rtlCol="0" anchor="b">
            <a:normAutofit/>
          </a:bodyPr>
          <a:lstStyle/>
          <a:p>
            <a:pPr algn="l"/>
            <a:r>
              <a:rPr lang="fr-FR" sz="4000" dirty="0"/>
              <a:t>Stratégie</a:t>
            </a:r>
            <a:br>
              <a:rPr lang="fr-FR" sz="4000" dirty="0"/>
            </a:br>
            <a:r>
              <a:rPr lang="fr-FR" sz="4000" dirty="0"/>
              <a:t>de veille</a:t>
            </a:r>
          </a:p>
        </p:txBody>
      </p:sp>
      <p:sp>
        <p:nvSpPr>
          <p:cNvPr id="24" name="Espace réservé du contenu 2">
            <a:extLst>
              <a:ext uri="{FF2B5EF4-FFF2-40B4-BE49-F238E27FC236}">
                <a16:creationId xmlns:a16="http://schemas.microsoft.com/office/drawing/2014/main" id="{24918DB4-A089-5A71-BACC-377CCAD68499}"/>
              </a:ext>
            </a:extLst>
          </p:cNvPr>
          <p:cNvSpPr>
            <a:spLocks noGrp="1"/>
          </p:cNvSpPr>
          <p:nvPr>
            <p:ph idx="1"/>
          </p:nvPr>
        </p:nvSpPr>
        <p:spPr>
          <a:xfrm>
            <a:off x="6900493" y="2809875"/>
            <a:ext cx="4403596" cy="3438525"/>
          </a:xfrm>
        </p:spPr>
        <p:txBody>
          <a:bodyPr rtlCol="0" anchor="t">
            <a:normAutofit/>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Avoir une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vision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(d’ensemble et orientée objectifs)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Définir des objectifs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macro</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puis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micro</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Développez une </a:t>
            </a:r>
            <a:r>
              <a:rPr lang="fr-FR" sz="1800" b="1" u="sng" kern="100" dirty="0" err="1">
                <a:effectLst/>
                <a:latin typeface="Calibri" panose="020F0502020204030204" pitchFamily="34" charset="0"/>
                <a:ea typeface="Calibri" panose="020F0502020204030204" pitchFamily="34" charset="0"/>
                <a:cs typeface="Times New Roman" panose="02020603050405020304" pitchFamily="18" charset="0"/>
              </a:rPr>
              <a:t>mad</a:t>
            </a: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u="sng" kern="100" dirty="0" err="1">
                <a:effectLst/>
                <a:latin typeface="Calibri" panose="020F0502020204030204" pitchFamily="34" charset="0"/>
                <a:ea typeface="Calibri" panose="020F0502020204030204" pitchFamily="34" charset="0"/>
                <a:cs typeface="Times New Roman" panose="02020603050405020304" pitchFamily="18" charset="0"/>
              </a:rPr>
              <a:t>skill</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croisement de ces micro-objectifs !</a:t>
            </a:r>
          </a:p>
        </p:txBody>
      </p:sp>
    </p:spTree>
    <p:extLst>
      <p:ext uri="{BB962C8B-B14F-4D97-AF65-F5344CB8AC3E}">
        <p14:creationId xmlns:p14="http://schemas.microsoft.com/office/powerpoint/2010/main" val="757597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FDA5-6D40-CB9A-A74B-2FE1AB47209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D74DE89-8AFF-415A-357C-18278E50A61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0056BBB6-2673-E85B-7D96-F0D1AFEAEC2B}"/>
              </a:ext>
            </a:extLst>
          </p:cNvPr>
          <p:cNvSpPr>
            <a:spLocks noGrp="1"/>
          </p:cNvSpPr>
          <p:nvPr>
            <p:ph type="title"/>
          </p:nvPr>
        </p:nvSpPr>
        <p:spPr>
          <a:xfrm>
            <a:off x="6900493" y="609599"/>
            <a:ext cx="4538124" cy="895351"/>
          </a:xfrm>
        </p:spPr>
        <p:txBody>
          <a:bodyPr rtlCol="0" anchor="b">
            <a:normAutofit/>
          </a:bodyPr>
          <a:lstStyle/>
          <a:p>
            <a:pPr algn="l"/>
            <a:r>
              <a:rPr lang="fr-FR" sz="4000" dirty="0"/>
              <a:t>Prendre du recul</a:t>
            </a:r>
          </a:p>
        </p:txBody>
      </p:sp>
      <p:sp>
        <p:nvSpPr>
          <p:cNvPr id="24" name="Espace réservé du contenu 2">
            <a:extLst>
              <a:ext uri="{FF2B5EF4-FFF2-40B4-BE49-F238E27FC236}">
                <a16:creationId xmlns:a16="http://schemas.microsoft.com/office/drawing/2014/main" id="{B37E6C78-0E92-C1EA-1EE4-8E761EE7FFF4}"/>
              </a:ext>
            </a:extLst>
          </p:cNvPr>
          <p:cNvSpPr>
            <a:spLocks noGrp="1"/>
          </p:cNvSpPr>
          <p:nvPr>
            <p:ph idx="1"/>
          </p:nvPr>
        </p:nvSpPr>
        <p:spPr>
          <a:xfrm>
            <a:off x="6900493" y="1857375"/>
            <a:ext cx="4403596" cy="4391025"/>
          </a:xfrm>
        </p:spPr>
        <p:txBody>
          <a:bodyPr rtlCol="0" anchor="t">
            <a:normAutofit lnSpcReduction="10000"/>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Juger la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pertinence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source identifiée et légitime, information compréhensible / claire, fiable et vérifiable, source, datée, non commerciale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Utiliser son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filtre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zététique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pratique de l’étude rationnel de l’information / esprit critique)</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Comprendre quelle idée on veut nous faire passer, la replacer dans son contexte.</a:t>
            </a:r>
          </a:p>
          <a:p>
            <a:pPr>
              <a:lnSpc>
                <a:spcPct val="107000"/>
              </a:lnSpc>
              <a:spcAft>
                <a:spcPts val="800"/>
              </a:spcAft>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Diversifier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ses sources d’information, les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croiser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690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hlinkClick r:id="rId4"/>
              </a:rPr>
              <a:t>https://youtu.be/KPKPDdCtNbQ</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168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1770-EE26-5515-E3D6-045E2FEE56C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7324C75-C1C6-6A0B-47B8-B0E57B45FDC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2C74F49A-6A52-4277-1892-A671F0E17AE9}"/>
              </a:ext>
            </a:extLst>
          </p:cNvPr>
          <p:cNvSpPr>
            <a:spLocks noGrp="1"/>
          </p:cNvSpPr>
          <p:nvPr>
            <p:ph type="title"/>
          </p:nvPr>
        </p:nvSpPr>
        <p:spPr>
          <a:xfrm>
            <a:off x="6900493" y="609599"/>
            <a:ext cx="4538124" cy="895351"/>
          </a:xfrm>
        </p:spPr>
        <p:txBody>
          <a:bodyPr rtlCol="0" anchor="b">
            <a:normAutofit fontScale="90000"/>
          </a:bodyPr>
          <a:lstStyle/>
          <a:p>
            <a:pPr algn="l"/>
            <a:r>
              <a:rPr lang="fr-FR" sz="4000" dirty="0"/>
              <a:t>Connaitre</a:t>
            </a:r>
            <a:br>
              <a:rPr lang="fr-FR" sz="4000" dirty="0"/>
            </a:br>
            <a:r>
              <a:rPr lang="fr-FR" sz="4000" dirty="0"/>
              <a:t>ses propres limites</a:t>
            </a:r>
          </a:p>
        </p:txBody>
      </p:sp>
      <p:sp>
        <p:nvSpPr>
          <p:cNvPr id="24" name="Espace réservé du contenu 2">
            <a:extLst>
              <a:ext uri="{FF2B5EF4-FFF2-40B4-BE49-F238E27FC236}">
                <a16:creationId xmlns:a16="http://schemas.microsoft.com/office/drawing/2014/main" id="{2A67D8C0-E791-5E37-0FC6-8E09FC4E92D5}"/>
              </a:ext>
            </a:extLst>
          </p:cNvPr>
          <p:cNvSpPr>
            <a:spLocks noGrp="1"/>
          </p:cNvSpPr>
          <p:nvPr>
            <p:ph idx="1"/>
          </p:nvPr>
        </p:nvSpPr>
        <p:spPr>
          <a:xfrm>
            <a:off x="6900493" y="1857375"/>
            <a:ext cx="4403596" cy="4391025"/>
          </a:xfrm>
        </p:spPr>
        <p:txBody>
          <a:bodyPr rtlCol="0" anchor="t">
            <a:normAutofit fontScale="55000" lnSpcReduction="20000"/>
          </a:bodyPr>
          <a:lstStyle/>
          <a:p>
            <a:pPr>
              <a:lnSpc>
                <a:spcPct val="107000"/>
              </a:lnSpc>
              <a:spcAft>
                <a:spcPts val="800"/>
              </a:spcAft>
            </a:pP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Les biais cognitifs : déviation dans le traitement cognitif d'une information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Catégorie de biais cognitifs</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1">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Trop d’information</a:t>
            </a:r>
          </a:p>
          <a:p>
            <a:pPr lvl="1">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Pas assez de sens</a:t>
            </a:r>
          </a:p>
          <a:p>
            <a:pPr lvl="1">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Besoin d’agir vite</a:t>
            </a:r>
          </a:p>
          <a:p>
            <a:pPr lvl="1">
              <a:lnSpc>
                <a:spcPct val="107000"/>
              </a:lnSpc>
              <a:spcAft>
                <a:spcPts val="800"/>
              </a:spcAft>
            </a:pP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biais courants et exemple :</a:t>
            </a:r>
          </a:p>
          <a:p>
            <a:pPr lvl="1">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Abstraction sélective : ce biais se produit lorsque nous retenons un détail d’un événement et l’interprétons hors de son contexte. Par exemple, si quelqu’un renverse son verre sur vous lors d’une soirée, vous pourriez conclure que la soirée était nulle, même si vous vous amusiez avant cet incident.</a:t>
            </a:r>
          </a:p>
          <a:p>
            <a:pPr lvl="1">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Personnalisation : on relie des événements particuliers à sa propre personne. Par exemple, si une réunion de travail se passe mal, vous pourriez penser que c’est entièrement de votre faute, alors qu’il y a peut-être de nombreuses raisons qui expliquent cela.</a:t>
            </a:r>
          </a:p>
          <a:p>
            <a:pPr lvl="1">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Conclusion hâtive : ce biais se produit lorsque nous tirons des conclusions sans preuve évidente. Par exemple, si quelqu’un ne croise pas votre regard, vous pourriez penser qu’il pense que vous êtes indigne de confiance.</a:t>
            </a:r>
          </a:p>
          <a:p>
            <a:pPr lvl="1">
              <a:lnSpc>
                <a:spcPct val="107000"/>
              </a:lnSpc>
              <a:spcAft>
                <a:spcPts val="800"/>
              </a:spcAft>
            </a:pP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descr="Une image contenant texte, capture d’écran, cercle, conception&#10;&#10;Description générée automatiquement">
            <a:extLst>
              <a:ext uri="{FF2B5EF4-FFF2-40B4-BE49-F238E27FC236}">
                <a16:creationId xmlns:a16="http://schemas.microsoft.com/office/drawing/2014/main" id="{A9B398EC-805B-D21D-4A91-C3DC60249F1C}"/>
              </a:ext>
            </a:extLst>
          </p:cNvPr>
          <p:cNvPicPr>
            <a:picLocks noChangeAspect="1"/>
          </p:cNvPicPr>
          <p:nvPr/>
        </p:nvPicPr>
        <p:blipFill>
          <a:blip r:embed="rId4"/>
          <a:stretch>
            <a:fillRect/>
          </a:stretch>
        </p:blipFill>
        <p:spPr>
          <a:xfrm>
            <a:off x="-8622" y="983702"/>
            <a:ext cx="6113246" cy="4890596"/>
          </a:xfrm>
          <a:prstGeom prst="rect">
            <a:avLst/>
          </a:prstGeom>
        </p:spPr>
      </p:pic>
    </p:spTree>
    <p:extLst>
      <p:ext uri="{BB962C8B-B14F-4D97-AF65-F5344CB8AC3E}">
        <p14:creationId xmlns:p14="http://schemas.microsoft.com/office/powerpoint/2010/main" val="84429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FD9A38A9-89A2-17A4-69D9-18451966045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1ED76A6-7A7B-2008-E78E-909A3084861F}"/>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7196"/>
            <a:ext cx="12192001" cy="6857990"/>
          </a:xfrm>
          <a:prstGeom prst="rect">
            <a:avLst/>
          </a:prstGeom>
        </p:spPr>
      </p:pic>
      <p:sp useBgFill="1">
        <p:nvSpPr>
          <p:cNvPr id="103" name="Forme libre 5">
            <a:extLst>
              <a:ext uri="{FF2B5EF4-FFF2-40B4-BE49-F238E27FC236}">
                <a16:creationId xmlns:a16="http://schemas.microsoft.com/office/drawing/2014/main" id="{DBCFBAFD-FA25-25B7-62C3-DD8BC6C0AE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797A061C-E387-56C1-8AA3-73DDE7498813}"/>
              </a:ext>
            </a:extLst>
          </p:cNvPr>
          <p:cNvSpPr>
            <a:spLocks noGrp="1"/>
          </p:cNvSpPr>
          <p:nvPr>
            <p:ph type="ctrTitle"/>
          </p:nvPr>
        </p:nvSpPr>
        <p:spPr>
          <a:xfrm>
            <a:off x="7389962" y="1673524"/>
            <a:ext cx="3485073" cy="2420504"/>
          </a:xfrm>
        </p:spPr>
        <p:txBody>
          <a:bodyPr rtlCol="0">
            <a:normAutofit/>
          </a:bodyPr>
          <a:lstStyle/>
          <a:p>
            <a:pPr algn="l"/>
            <a:r>
              <a:rPr lang="fr-FR" sz="4000" dirty="0"/>
              <a:t>Les problèmes</a:t>
            </a:r>
            <a:br>
              <a:rPr lang="fr-FR" sz="4000" dirty="0"/>
            </a:br>
            <a:r>
              <a:rPr lang="fr-FR" sz="4000" dirty="0"/>
              <a:t>avec la veille</a:t>
            </a:r>
          </a:p>
        </p:txBody>
      </p:sp>
      <p:sp>
        <p:nvSpPr>
          <p:cNvPr id="3" name="Sous-titre 2">
            <a:extLst>
              <a:ext uri="{FF2B5EF4-FFF2-40B4-BE49-F238E27FC236}">
                <a16:creationId xmlns:a16="http://schemas.microsoft.com/office/drawing/2014/main" id="{28457834-560F-A286-F36C-61B11D6ED190}"/>
              </a:ext>
            </a:extLst>
          </p:cNvPr>
          <p:cNvSpPr>
            <a:spLocks noGrp="1"/>
          </p:cNvSpPr>
          <p:nvPr>
            <p:ph type="subTitle" idx="1"/>
          </p:nvPr>
        </p:nvSpPr>
        <p:spPr>
          <a:xfrm>
            <a:off x="7389965" y="4157933"/>
            <a:ext cx="3485072" cy="1026544"/>
          </a:xfrm>
        </p:spPr>
        <p:txBody>
          <a:bodyPr rtlCol="0">
            <a:normAutofit/>
          </a:bodyPr>
          <a:lstStyle/>
          <a:p>
            <a:pPr algn="l" rtl="0"/>
            <a:r>
              <a:rPr lang="fr-FR" sz="2300" dirty="0"/>
              <a:t>Infobésité, parades, e-réputation</a:t>
            </a:r>
          </a:p>
        </p:txBody>
      </p:sp>
    </p:spTree>
    <p:extLst>
      <p:ext uri="{BB962C8B-B14F-4D97-AF65-F5344CB8AC3E}">
        <p14:creationId xmlns:p14="http://schemas.microsoft.com/office/powerpoint/2010/main" val="656731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42F6-8FA9-9965-A8E7-B3D1901AA32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69FB6F8-325F-3663-8DBE-410CE12DF47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365127E7-8F67-71E7-958A-F19600114182}"/>
              </a:ext>
            </a:extLst>
          </p:cNvPr>
          <p:cNvSpPr>
            <a:spLocks noGrp="1"/>
          </p:cNvSpPr>
          <p:nvPr>
            <p:ph type="title"/>
          </p:nvPr>
        </p:nvSpPr>
        <p:spPr>
          <a:xfrm>
            <a:off x="6900493" y="609599"/>
            <a:ext cx="4538124" cy="1580049"/>
          </a:xfrm>
        </p:spPr>
        <p:txBody>
          <a:bodyPr rtlCol="0" anchor="b">
            <a:normAutofit/>
          </a:bodyPr>
          <a:lstStyle/>
          <a:p>
            <a:pPr algn="l"/>
            <a:r>
              <a:rPr lang="fr-FR" sz="4000" dirty="0"/>
              <a:t>L’infobésité</a:t>
            </a:r>
          </a:p>
        </p:txBody>
      </p:sp>
      <p:sp>
        <p:nvSpPr>
          <p:cNvPr id="24" name="Espace réservé du contenu 2">
            <a:extLst>
              <a:ext uri="{FF2B5EF4-FFF2-40B4-BE49-F238E27FC236}">
                <a16:creationId xmlns:a16="http://schemas.microsoft.com/office/drawing/2014/main" id="{F8E38F24-AA3C-6888-B84E-2CCAE42A28C2}"/>
              </a:ext>
            </a:extLst>
          </p:cNvPr>
          <p:cNvSpPr>
            <a:spLocks noGrp="1"/>
          </p:cNvSpPr>
          <p:nvPr>
            <p:ph idx="1"/>
          </p:nvPr>
        </p:nvSpPr>
        <p:spPr>
          <a:xfrm>
            <a:off x="6900493" y="2809875"/>
            <a:ext cx="4403596" cy="3438525"/>
          </a:xfrm>
        </p:spPr>
        <p:txBody>
          <a:bodyPr rtlCol="0" anchor="t">
            <a:normAutofit/>
          </a:bodyPr>
          <a:lstStyle/>
          <a:p>
            <a:pPr>
              <a:lnSpc>
                <a:spcPct val="107000"/>
              </a:lnSpc>
              <a:spcAft>
                <a:spcPts val="800"/>
              </a:spcAft>
            </a:pP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La surinformation (ou infobésité) touche 74% des personnes</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qui en éprouvent du stress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Saturation &gt; Trouble de l’attention &gt; Stress et anxiété &gt; Perte de motivation</a:t>
            </a:r>
          </a:p>
        </p:txBody>
      </p:sp>
    </p:spTree>
    <p:extLst>
      <p:ext uri="{BB962C8B-B14F-4D97-AF65-F5344CB8AC3E}">
        <p14:creationId xmlns:p14="http://schemas.microsoft.com/office/powerpoint/2010/main" val="3218993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95AD9-FF91-FAAB-69EC-FE0D6A052C4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447D300-1970-CCEB-72F3-F8558226ED0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8FC3527B-DDD0-2726-F789-E5B081A9922B}"/>
              </a:ext>
            </a:extLst>
          </p:cNvPr>
          <p:cNvSpPr>
            <a:spLocks noGrp="1"/>
          </p:cNvSpPr>
          <p:nvPr>
            <p:ph type="title"/>
          </p:nvPr>
        </p:nvSpPr>
        <p:spPr>
          <a:xfrm>
            <a:off x="6900493" y="609599"/>
            <a:ext cx="4538124" cy="1580049"/>
          </a:xfrm>
        </p:spPr>
        <p:txBody>
          <a:bodyPr rtlCol="0" anchor="b">
            <a:normAutofit/>
          </a:bodyPr>
          <a:lstStyle/>
          <a:p>
            <a:pPr algn="l"/>
            <a:r>
              <a:rPr lang="fr-FR" sz="4000" dirty="0"/>
              <a:t>Les parades</a:t>
            </a:r>
          </a:p>
        </p:txBody>
      </p:sp>
      <p:sp>
        <p:nvSpPr>
          <p:cNvPr id="24" name="Espace réservé du contenu 2">
            <a:extLst>
              <a:ext uri="{FF2B5EF4-FFF2-40B4-BE49-F238E27FC236}">
                <a16:creationId xmlns:a16="http://schemas.microsoft.com/office/drawing/2014/main" id="{A36C51E9-D1DC-72D2-848F-37C7C953C2CE}"/>
              </a:ext>
            </a:extLst>
          </p:cNvPr>
          <p:cNvSpPr>
            <a:spLocks noGrp="1"/>
          </p:cNvSpPr>
          <p:nvPr>
            <p:ph idx="1"/>
          </p:nvPr>
        </p:nvSpPr>
        <p:spPr>
          <a:xfrm>
            <a:off x="6900493" y="2809875"/>
            <a:ext cx="4403596" cy="3438525"/>
          </a:xfrm>
        </p:spPr>
        <p:txBody>
          <a:bodyPr rtlCol="0" anchor="t">
            <a:normAutofit/>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Identifier son profil : actif (partage et création d’information) ou passif (consultation)</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Limiter la consultation d’information</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Renforcer le droit à la déconnexion</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Privilégier les échanges réels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Proposer des veilles collectives</a:t>
            </a:r>
          </a:p>
        </p:txBody>
      </p:sp>
    </p:spTree>
    <p:extLst>
      <p:ext uri="{BB962C8B-B14F-4D97-AF65-F5344CB8AC3E}">
        <p14:creationId xmlns:p14="http://schemas.microsoft.com/office/powerpoint/2010/main" val="128991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pic>
        <p:nvPicPr>
          <p:cNvPr id="3" name="Image 2">
            <a:extLst>
              <a:ext uri="{FF2B5EF4-FFF2-40B4-BE49-F238E27FC236}">
                <a16:creationId xmlns:a16="http://schemas.microsoft.com/office/drawing/2014/main" id="{72B2D6DE-C9B5-4678-91EF-77E85F2350D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8622" y="10"/>
            <a:ext cx="6096000" cy="6857990"/>
          </a:xfrm>
          <a:prstGeom prst="rect">
            <a:avLst/>
          </a:prstGeom>
        </p:spPr>
      </p:pic>
      <p:pic>
        <p:nvPicPr>
          <p:cNvPr id="57" name="Image 5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6257026" y="1"/>
            <a:ext cx="5934973" cy="6858000"/>
          </a:xfrm>
          <a:prstGeom prst="rect">
            <a:avLst/>
          </a:prstGeom>
        </p:spPr>
      </p:pic>
      <p:sp>
        <p:nvSpPr>
          <p:cNvPr id="2" name="Titre 1">
            <a:extLst>
              <a:ext uri="{FF2B5EF4-FFF2-40B4-BE49-F238E27FC236}">
                <a16:creationId xmlns:a16="http://schemas.microsoft.com/office/drawing/2014/main" id="{89559F60-4CE1-4E2F-86EA-1B60679F1F4A}"/>
              </a:ext>
            </a:extLst>
          </p:cNvPr>
          <p:cNvSpPr>
            <a:spLocks noGrp="1"/>
          </p:cNvSpPr>
          <p:nvPr>
            <p:ph type="title"/>
          </p:nvPr>
        </p:nvSpPr>
        <p:spPr>
          <a:xfrm>
            <a:off x="6900493" y="609600"/>
            <a:ext cx="4538124" cy="970450"/>
          </a:xfrm>
        </p:spPr>
        <p:txBody>
          <a:bodyPr rtlCol="0" anchor="b">
            <a:normAutofit/>
          </a:bodyPr>
          <a:lstStyle/>
          <a:p>
            <a:pPr algn="l"/>
            <a:r>
              <a:rPr lang="fr-FR" sz="4000" dirty="0"/>
              <a:t>Thibault </a:t>
            </a:r>
            <a:r>
              <a:rPr lang="fr-FR" sz="4000" dirty="0" err="1"/>
              <a:t>Vinchent</a:t>
            </a:r>
            <a:endParaRPr lang="fr-FR" sz="4000" dirty="0"/>
          </a:p>
        </p:txBody>
      </p:sp>
      <p:sp>
        <p:nvSpPr>
          <p:cNvPr id="24" name="Espace réservé du contenu 2">
            <a:extLst>
              <a:ext uri="{FF2B5EF4-FFF2-40B4-BE49-F238E27FC236}">
                <a16:creationId xmlns:a16="http://schemas.microsoft.com/office/drawing/2014/main" id="{F260476B-CCA6-412B-A9C5-399C34AE6F05}"/>
              </a:ext>
            </a:extLst>
          </p:cNvPr>
          <p:cNvSpPr>
            <a:spLocks noGrp="1"/>
          </p:cNvSpPr>
          <p:nvPr>
            <p:ph idx="1"/>
          </p:nvPr>
        </p:nvSpPr>
        <p:spPr>
          <a:xfrm>
            <a:off x="6900493" y="2189649"/>
            <a:ext cx="4403596" cy="4058751"/>
          </a:xfrm>
        </p:spPr>
        <p:txBody>
          <a:bodyPr rtlCol="0" anchor="t">
            <a:normAutofit fontScale="85000" lnSpcReduction="10000"/>
          </a:bodyPr>
          <a:lstStyle/>
          <a:p>
            <a:pPr marL="36900" indent="0">
              <a:lnSpc>
                <a:spcPct val="107000"/>
              </a:lnSpc>
              <a:spcAft>
                <a:spcPts val="800"/>
              </a:spcAft>
              <a:buNone/>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Formateur permanent EPSI</a:t>
            </a:r>
          </a:p>
          <a:p>
            <a:pPr marL="3690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hlinkClick r:id="rId7"/>
              </a:rPr>
              <a:t>thibault.vinchent@campus-cd.com</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6900" indent="0">
              <a:lnSpc>
                <a:spcPct val="107000"/>
              </a:lnSpc>
              <a:spcAft>
                <a:spcPts val="800"/>
              </a:spcAft>
              <a:buNone/>
            </a:pP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Toujours à votre disposition pour des compléments de cours, suivi de projet, demandes diverses.</a:t>
            </a:r>
          </a:p>
          <a:p>
            <a:pPr marL="36900" indent="0">
              <a:lnSpc>
                <a:spcPct val="107000"/>
              </a:lnSpc>
              <a:spcAft>
                <a:spcPts val="800"/>
              </a:spcAft>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Formateur en conception d’applications depuis 2015 (écoles d’ingénieur, universités, instituts)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Ingénieur développement depuis 2010 (Sopra, Toyota, Eurotunnel etc.).</a:t>
            </a:r>
          </a:p>
          <a:p>
            <a:pPr marL="36900" indent="0">
              <a:lnSpc>
                <a:spcPct val="107000"/>
              </a:lnSpc>
              <a:spcAft>
                <a:spcPts val="800"/>
              </a:spcAft>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690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Illustration : Exemples de sites créés…</a:t>
            </a:r>
            <a:br>
              <a:rPr lang="fr-FR" sz="1800" kern="100" dirty="0">
                <a:effectLst/>
                <a:latin typeface="Calibri" panose="020F0502020204030204" pitchFamily="34" charset="0"/>
                <a:ea typeface="Calibri" panose="020F0502020204030204" pitchFamily="34" charset="0"/>
                <a:cs typeface="Times New Roman" panose="02020603050405020304" pitchFamily="18" charset="0"/>
              </a:rPr>
            </a:b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t toujours en fonctionnement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6900" indent="0" rtl="0">
              <a:buNone/>
            </a:pPr>
            <a:endParaRPr lang="fr-FR" sz="2400" dirty="0"/>
          </a:p>
        </p:txBody>
      </p:sp>
      <p:pic>
        <p:nvPicPr>
          <p:cNvPr id="7" name="Image 6" descr="Une image contenant texte, Téléphone mobile, Ordinateur tablette, Appareil de communication&#10;&#10;Description générée automatiquement">
            <a:extLst>
              <a:ext uri="{FF2B5EF4-FFF2-40B4-BE49-F238E27FC236}">
                <a16:creationId xmlns:a16="http://schemas.microsoft.com/office/drawing/2014/main" id="{0F499A28-B532-7022-F132-E2DEF693CFCB}"/>
              </a:ext>
            </a:extLst>
          </p:cNvPr>
          <p:cNvPicPr>
            <a:picLocks noChangeAspect="1"/>
          </p:cNvPicPr>
          <p:nvPr/>
        </p:nvPicPr>
        <p:blipFill>
          <a:blip r:embed="rId8"/>
          <a:stretch>
            <a:fillRect/>
          </a:stretch>
        </p:blipFill>
        <p:spPr>
          <a:xfrm>
            <a:off x="-16879" y="-1"/>
            <a:ext cx="6095238" cy="6857143"/>
          </a:xfrm>
          <a:prstGeom prst="rect">
            <a:avLst/>
          </a:prstGeom>
        </p:spPr>
      </p:pic>
    </p:spTree>
    <p:extLst>
      <p:ext uri="{BB962C8B-B14F-4D97-AF65-F5344CB8AC3E}">
        <p14:creationId xmlns:p14="http://schemas.microsoft.com/office/powerpoint/2010/main" val="322023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81C8F-2247-895C-7B60-D9D15E8DD46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CE8F9C0-1772-863A-D9A4-515CE512062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50A0361A-1828-4D6D-3BF5-AF7265DF101D}"/>
              </a:ext>
            </a:extLst>
          </p:cNvPr>
          <p:cNvSpPr>
            <a:spLocks noGrp="1"/>
          </p:cNvSpPr>
          <p:nvPr>
            <p:ph type="title"/>
          </p:nvPr>
        </p:nvSpPr>
        <p:spPr>
          <a:xfrm>
            <a:off x="6900493" y="609599"/>
            <a:ext cx="4538124" cy="1580049"/>
          </a:xfrm>
        </p:spPr>
        <p:txBody>
          <a:bodyPr rtlCol="0" anchor="b">
            <a:normAutofit/>
          </a:bodyPr>
          <a:lstStyle/>
          <a:p>
            <a:pPr algn="l"/>
            <a:r>
              <a:rPr lang="fr-FR" sz="4000" dirty="0"/>
              <a:t>La e-réputation</a:t>
            </a:r>
          </a:p>
        </p:txBody>
      </p:sp>
      <p:sp>
        <p:nvSpPr>
          <p:cNvPr id="24" name="Espace réservé du contenu 2">
            <a:extLst>
              <a:ext uri="{FF2B5EF4-FFF2-40B4-BE49-F238E27FC236}">
                <a16:creationId xmlns:a16="http://schemas.microsoft.com/office/drawing/2014/main" id="{5C35B94A-E139-6589-4F31-0EA3223E457A}"/>
              </a:ext>
            </a:extLst>
          </p:cNvPr>
          <p:cNvSpPr>
            <a:spLocks noGrp="1"/>
          </p:cNvSpPr>
          <p:nvPr>
            <p:ph idx="1"/>
          </p:nvPr>
        </p:nvSpPr>
        <p:spPr>
          <a:xfrm>
            <a:off x="6900493" y="2809875"/>
            <a:ext cx="4403596" cy="3438525"/>
          </a:xfrm>
        </p:spPr>
        <p:txBody>
          <a:bodyPr rtlCol="0" anchor="t">
            <a:normAutofit/>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avis Google</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Aller plus loin avec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Trustpilot</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avis-</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verifiés</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Googler son nom et/ou sa marque</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Créer des alertes avec Google alertes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Sensibiliser son entourage</a:t>
            </a:r>
          </a:p>
        </p:txBody>
      </p:sp>
    </p:spTree>
    <p:extLst>
      <p:ext uri="{BB962C8B-B14F-4D97-AF65-F5344CB8AC3E}">
        <p14:creationId xmlns:p14="http://schemas.microsoft.com/office/powerpoint/2010/main" val="551262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50ABF-EB9D-36FD-C033-3E28CA18378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BAE5B8E-B94F-3A2E-A7F5-2F16D1D80EB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1" cy="6857990"/>
          </a:xfrm>
          <a:prstGeom prst="rect">
            <a:avLst/>
          </a:prstGeom>
        </p:spPr>
      </p:pic>
      <p:pic>
        <p:nvPicPr>
          <p:cNvPr id="3" name="Graphique 2">
            <a:extLst>
              <a:ext uri="{FF2B5EF4-FFF2-40B4-BE49-F238E27FC236}">
                <a16:creationId xmlns:a16="http://schemas.microsoft.com/office/drawing/2014/main" id="{B4422364-8D2E-0CF2-7997-A1690AB19D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6437" y="2538412"/>
            <a:ext cx="7899124" cy="1781175"/>
          </a:xfrm>
          <a:prstGeom prst="rect">
            <a:avLst/>
          </a:prstGeom>
        </p:spPr>
      </p:pic>
    </p:spTree>
    <p:extLst>
      <p:ext uri="{BB962C8B-B14F-4D97-AF65-F5344CB8AC3E}">
        <p14:creationId xmlns:p14="http://schemas.microsoft.com/office/powerpoint/2010/main" val="246964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1B619017-600D-D9C7-E82F-F3B3A1DFFC3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D6D1039-3CD6-73D7-4C28-F438FE0B319F}"/>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7196"/>
            <a:ext cx="12192001" cy="6857990"/>
          </a:xfrm>
          <a:prstGeom prst="rect">
            <a:avLst/>
          </a:prstGeom>
        </p:spPr>
      </p:pic>
      <p:sp useBgFill="1">
        <p:nvSpPr>
          <p:cNvPr id="103" name="Forme libre 5">
            <a:extLst>
              <a:ext uri="{FF2B5EF4-FFF2-40B4-BE49-F238E27FC236}">
                <a16:creationId xmlns:a16="http://schemas.microsoft.com/office/drawing/2014/main" id="{9FDC0FEB-4E9C-68F3-3A93-3F37C5822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13BFAE17-FC68-DF89-1AF1-FB78E65EE32B}"/>
              </a:ext>
            </a:extLst>
          </p:cNvPr>
          <p:cNvSpPr>
            <a:spLocks noGrp="1"/>
          </p:cNvSpPr>
          <p:nvPr>
            <p:ph type="ctrTitle"/>
          </p:nvPr>
        </p:nvSpPr>
        <p:spPr>
          <a:xfrm>
            <a:off x="7389962" y="1673524"/>
            <a:ext cx="3485073" cy="2420504"/>
          </a:xfrm>
        </p:spPr>
        <p:txBody>
          <a:bodyPr rtlCol="0">
            <a:normAutofit/>
          </a:bodyPr>
          <a:lstStyle/>
          <a:p>
            <a:pPr algn="l"/>
            <a:r>
              <a:rPr lang="fr-FR" sz="4000" dirty="0"/>
              <a:t>Mise en œuvre opérationnelle de la veille</a:t>
            </a:r>
          </a:p>
        </p:txBody>
      </p:sp>
      <p:sp>
        <p:nvSpPr>
          <p:cNvPr id="3" name="Sous-titre 2">
            <a:extLst>
              <a:ext uri="{FF2B5EF4-FFF2-40B4-BE49-F238E27FC236}">
                <a16:creationId xmlns:a16="http://schemas.microsoft.com/office/drawing/2014/main" id="{34A8EA4C-544F-DEC2-C0B8-3DC53889EED0}"/>
              </a:ext>
            </a:extLst>
          </p:cNvPr>
          <p:cNvSpPr>
            <a:spLocks noGrp="1"/>
          </p:cNvSpPr>
          <p:nvPr>
            <p:ph type="subTitle" idx="1"/>
          </p:nvPr>
        </p:nvSpPr>
        <p:spPr>
          <a:xfrm>
            <a:off x="7389965" y="4157933"/>
            <a:ext cx="3485072" cy="1026544"/>
          </a:xfrm>
        </p:spPr>
        <p:txBody>
          <a:bodyPr rtlCol="0">
            <a:normAutofit/>
          </a:bodyPr>
          <a:lstStyle/>
          <a:p>
            <a:pPr algn="l" rtl="0"/>
            <a:r>
              <a:rPr lang="fr-FR" sz="2300" dirty="0"/>
              <a:t>et démonstration d’outils</a:t>
            </a:r>
          </a:p>
        </p:txBody>
      </p:sp>
    </p:spTree>
    <p:extLst>
      <p:ext uri="{BB962C8B-B14F-4D97-AF65-F5344CB8AC3E}">
        <p14:creationId xmlns:p14="http://schemas.microsoft.com/office/powerpoint/2010/main" val="226972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566A-5BA6-4800-24E9-94EE724DB4F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C920C56-7E39-A547-F331-FBF0F431D27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1C1185F4-2ACA-D060-EE04-08423F7AA8A2}"/>
              </a:ext>
            </a:extLst>
          </p:cNvPr>
          <p:cNvSpPr>
            <a:spLocks noGrp="1"/>
          </p:cNvSpPr>
          <p:nvPr>
            <p:ph type="title"/>
          </p:nvPr>
        </p:nvSpPr>
        <p:spPr>
          <a:xfrm>
            <a:off x="6900493" y="609599"/>
            <a:ext cx="4538124" cy="1580049"/>
          </a:xfrm>
        </p:spPr>
        <p:txBody>
          <a:bodyPr rtlCol="0" anchor="b">
            <a:normAutofit/>
          </a:bodyPr>
          <a:lstStyle/>
          <a:p>
            <a:pPr algn="l"/>
            <a:r>
              <a:rPr lang="fr-FR" sz="4000" dirty="0"/>
              <a:t>Les différents styles</a:t>
            </a:r>
          </a:p>
        </p:txBody>
      </p:sp>
      <p:sp>
        <p:nvSpPr>
          <p:cNvPr id="24" name="Espace réservé du contenu 2">
            <a:extLst>
              <a:ext uri="{FF2B5EF4-FFF2-40B4-BE49-F238E27FC236}">
                <a16:creationId xmlns:a16="http://schemas.microsoft.com/office/drawing/2014/main" id="{0F3DD7BB-560D-906C-7A4A-10A4BE0B9637}"/>
              </a:ext>
            </a:extLst>
          </p:cNvPr>
          <p:cNvSpPr>
            <a:spLocks noGrp="1"/>
          </p:cNvSpPr>
          <p:nvPr>
            <p:ph idx="1"/>
          </p:nvPr>
        </p:nvSpPr>
        <p:spPr>
          <a:xfrm>
            <a:off x="6900493" y="2809875"/>
            <a:ext cx="4403596" cy="3438525"/>
          </a:xfrm>
        </p:spPr>
        <p:txBody>
          <a:bodyPr rtlCol="0" anchor="t">
            <a:normAutofit fontScale="85000" lnSpcReduction="10000"/>
          </a:bodyPr>
          <a:lstStyle/>
          <a:p>
            <a:pPr marL="342900" lvl="0" indent="-342900">
              <a:lnSpc>
                <a:spcPct val="107000"/>
              </a:lnSpc>
              <a:buFont typeface="+mj-lt"/>
              <a:buAutoNum type="arabi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lecteur (passif). Constitue la majorité des internautes.</a:t>
            </a:r>
          </a:p>
          <a:p>
            <a:pPr marL="342900" lvl="0" indent="-342900">
              <a:lnSpc>
                <a:spcPct val="107000"/>
              </a:lnSpc>
              <a:buFont typeface="+mj-lt"/>
              <a:buAutoNum type="arabi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relai (actif, qui partage quelques informations)</a:t>
            </a:r>
          </a:p>
          <a:p>
            <a:pPr marL="342900" lvl="0" indent="-342900">
              <a:lnSpc>
                <a:spcPct val="107000"/>
              </a:lnSpc>
              <a:buFont typeface="+mj-lt"/>
              <a:buAutoNum type="arabi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curateur (actif +, qui fournit des synthèses en plus de partager beaucoup d’informations)</a:t>
            </a:r>
          </a:p>
          <a:p>
            <a:pPr marL="342900" lvl="0" indent="-342900">
              <a:lnSpc>
                <a:spcPct val="107000"/>
              </a:lnSpc>
              <a:spcAft>
                <a:spcPts val="800"/>
              </a:spcAft>
              <a:buFont typeface="+mj-lt"/>
              <a:buAutoNum type="arabi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L’influenceur (actif ++, qui fait figure de référence dans son domaine en plus de fournir des synthèses et de partager beaucoup d’information) ex : Hugo Décrypte</a:t>
            </a:r>
          </a:p>
          <a:p>
            <a:pPr marL="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 que soit votre style, vous devez adopter une méthodologie.</a:t>
            </a:r>
          </a:p>
        </p:txBody>
      </p:sp>
    </p:spTree>
    <p:extLst>
      <p:ext uri="{BB962C8B-B14F-4D97-AF65-F5344CB8AC3E}">
        <p14:creationId xmlns:p14="http://schemas.microsoft.com/office/powerpoint/2010/main" val="3143231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DFCCA-B72F-E46B-7E0B-3063BA08EA6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4F52EBA-DE9F-950D-E845-E9F3DAA6BCB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E6F7E365-9F5C-25DC-803B-D4E571EE6265}"/>
              </a:ext>
            </a:extLst>
          </p:cNvPr>
          <p:cNvSpPr>
            <a:spLocks noGrp="1"/>
          </p:cNvSpPr>
          <p:nvPr>
            <p:ph type="title"/>
          </p:nvPr>
        </p:nvSpPr>
        <p:spPr>
          <a:xfrm>
            <a:off x="6900493" y="609599"/>
            <a:ext cx="4538124" cy="1580049"/>
          </a:xfrm>
        </p:spPr>
        <p:txBody>
          <a:bodyPr rtlCol="0" anchor="b">
            <a:normAutofit fontScale="90000"/>
          </a:bodyPr>
          <a:lstStyle/>
          <a:p>
            <a:pPr algn="l"/>
            <a:r>
              <a:rPr lang="fr-FR" sz="4000" dirty="0"/>
              <a:t>Connaitre</a:t>
            </a:r>
            <a:br>
              <a:rPr lang="fr-FR" sz="4000" dirty="0"/>
            </a:br>
            <a:r>
              <a:rPr lang="fr-FR" sz="4000" dirty="0"/>
              <a:t>les mots clefs</a:t>
            </a:r>
            <a:br>
              <a:rPr lang="fr-FR" sz="4000" dirty="0"/>
            </a:br>
            <a:r>
              <a:rPr lang="fr-FR" sz="4000" dirty="0"/>
              <a:t>associés à son domaine</a:t>
            </a:r>
          </a:p>
        </p:txBody>
      </p:sp>
      <p:sp>
        <p:nvSpPr>
          <p:cNvPr id="24" name="Espace réservé du contenu 2">
            <a:extLst>
              <a:ext uri="{FF2B5EF4-FFF2-40B4-BE49-F238E27FC236}">
                <a16:creationId xmlns:a16="http://schemas.microsoft.com/office/drawing/2014/main" id="{FBEFA9FF-FCBB-5683-9515-9AF99989A71C}"/>
              </a:ext>
            </a:extLst>
          </p:cNvPr>
          <p:cNvSpPr>
            <a:spLocks noGrp="1"/>
          </p:cNvSpPr>
          <p:nvPr>
            <p:ph idx="1"/>
          </p:nvPr>
        </p:nvSpPr>
        <p:spPr>
          <a:xfrm>
            <a:off x="6900493" y="2809875"/>
            <a:ext cx="4403596" cy="3438525"/>
          </a:xfrm>
        </p:spPr>
        <p:txBody>
          <a:bodyPr rtlCol="0" anchor="t">
            <a:normAutofit fontScale="92500" lnSpcReduction="20000"/>
          </a:bodyPr>
          <a:lstStyle/>
          <a:p>
            <a:pPr marL="3690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élargir le champ lexical.</a:t>
            </a:r>
          </a:p>
          <a:p>
            <a:pPr marL="36900" indent="0">
              <a:lnSpc>
                <a:spcPct val="107000"/>
              </a:lnSpc>
              <a:spcAft>
                <a:spcPts val="800"/>
              </a:spcAft>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690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Outils pour connaitre les termes et les tendances :</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Google trends (démo avec zonage, comparaison)</a:t>
            </a:r>
          </a:p>
          <a:p>
            <a:pPr>
              <a:lnSpc>
                <a:spcPct val="107000"/>
              </a:lnSpc>
              <a:spcAft>
                <a:spcPts val="800"/>
              </a:spcAft>
            </a:pP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Ubersuggest</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(requêtes)</a:t>
            </a:r>
          </a:p>
          <a:p>
            <a:pPr>
              <a:lnSpc>
                <a:spcPct val="107000"/>
              </a:lnSpc>
              <a:spcAft>
                <a:spcPts val="800"/>
              </a:spcAft>
            </a:pP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Answerthepublic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(question couramment posées)</a:t>
            </a:r>
          </a:p>
          <a:p>
            <a:pPr>
              <a:lnSpc>
                <a:spcPct val="107000"/>
              </a:lnSpc>
              <a:spcAft>
                <a:spcPts val="800"/>
              </a:spcAft>
            </a:pP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Buzzsumo</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485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A2D3F-8D73-4FEF-3287-9B61584F9BA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9BE2CA1-A492-B82D-710A-2109FC668BE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EFFA217F-AEEA-69C2-36E2-E58F5DABFBAE}"/>
              </a:ext>
            </a:extLst>
          </p:cNvPr>
          <p:cNvSpPr>
            <a:spLocks noGrp="1"/>
          </p:cNvSpPr>
          <p:nvPr>
            <p:ph type="title"/>
          </p:nvPr>
        </p:nvSpPr>
        <p:spPr>
          <a:xfrm>
            <a:off x="6900493" y="609599"/>
            <a:ext cx="4538124" cy="1580049"/>
          </a:xfrm>
        </p:spPr>
        <p:txBody>
          <a:bodyPr rtlCol="0" anchor="b">
            <a:normAutofit/>
          </a:bodyPr>
          <a:lstStyle/>
          <a:p>
            <a:pPr algn="l"/>
            <a:r>
              <a:rPr lang="fr-FR" sz="4000" dirty="0"/>
              <a:t>Identifier</a:t>
            </a:r>
            <a:br>
              <a:rPr lang="fr-FR" sz="4000" dirty="0"/>
            </a:br>
            <a:r>
              <a:rPr lang="fr-FR" sz="4000" dirty="0"/>
              <a:t>ses concurrents</a:t>
            </a:r>
          </a:p>
        </p:txBody>
      </p:sp>
      <p:sp>
        <p:nvSpPr>
          <p:cNvPr id="24" name="Espace réservé du contenu 2">
            <a:extLst>
              <a:ext uri="{FF2B5EF4-FFF2-40B4-BE49-F238E27FC236}">
                <a16:creationId xmlns:a16="http://schemas.microsoft.com/office/drawing/2014/main" id="{D1C06930-C722-1D1D-971D-E5EB2D560B70}"/>
              </a:ext>
            </a:extLst>
          </p:cNvPr>
          <p:cNvSpPr>
            <a:spLocks noGrp="1"/>
          </p:cNvSpPr>
          <p:nvPr>
            <p:ph idx="1"/>
          </p:nvPr>
        </p:nvSpPr>
        <p:spPr>
          <a:xfrm>
            <a:off x="6900493" y="2809875"/>
            <a:ext cx="4403596" cy="3438525"/>
          </a:xfrm>
        </p:spPr>
        <p:txBody>
          <a:bodyPr rtlCol="0" anchor="t">
            <a:normAutofit fontScale="77500" lnSpcReduction="20000"/>
          </a:bodyPr>
          <a:lstStyle/>
          <a:p>
            <a:pPr marL="3690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Utile pour :</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Connaitre la dynamique de son marché</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Se comparer</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Identifier ses forces et faiblesses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S’inspirer de leurs stratégies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Adapter son approche selon que l’on soit en océan rouge / océan bleu. </a:t>
            </a: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6900" indent="0">
              <a:lnSpc>
                <a:spcPct val="107000"/>
              </a:lnSpc>
              <a:spcAft>
                <a:spcPts val="8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Outils :</a:t>
            </a:r>
          </a:p>
          <a:p>
            <a:pPr>
              <a:lnSpc>
                <a:spcPct val="107000"/>
              </a:lnSpc>
              <a:spcAft>
                <a:spcPts val="800"/>
              </a:spcAft>
            </a:pPr>
            <a:r>
              <a:rPr lang="fr-FR" sz="1800" dirty="0" err="1">
                <a:effectLst/>
                <a:latin typeface="Calibri" panose="020F0502020204030204" pitchFamily="34" charset="0"/>
                <a:ea typeface="Calibri" panose="020F0502020204030204" pitchFamily="34" charset="0"/>
                <a:cs typeface="Times New Roman" panose="02020603050405020304" pitchFamily="18" charset="0"/>
              </a:rPr>
              <a:t>Semrush</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err="1">
                <a:effectLst/>
                <a:latin typeface="Calibri" panose="020F0502020204030204" pitchFamily="34" charset="0"/>
                <a:ea typeface="Calibri" panose="020F0502020204030204" pitchFamily="34" charset="0"/>
                <a:cs typeface="Times New Roman" panose="02020603050405020304" pitchFamily="18" charset="0"/>
              </a:rPr>
              <a:t>Similarweb</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720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3ADD7-490C-ADD5-83E3-2970D365429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FB25F06-ABB4-2B51-0F4F-3318F6E4282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A16F5095-7B2A-1D00-C241-9A7B2FA42A56}"/>
              </a:ext>
            </a:extLst>
          </p:cNvPr>
          <p:cNvSpPr>
            <a:spLocks noGrp="1"/>
          </p:cNvSpPr>
          <p:nvPr>
            <p:ph type="title"/>
          </p:nvPr>
        </p:nvSpPr>
        <p:spPr>
          <a:xfrm>
            <a:off x="6900493" y="609599"/>
            <a:ext cx="4538124" cy="1580049"/>
          </a:xfrm>
        </p:spPr>
        <p:txBody>
          <a:bodyPr rtlCol="0" anchor="b">
            <a:normAutofit/>
          </a:bodyPr>
          <a:lstStyle/>
          <a:p>
            <a:pPr algn="l"/>
            <a:r>
              <a:rPr lang="fr-FR" sz="4000" dirty="0"/>
              <a:t>Push, pull</a:t>
            </a:r>
            <a:br>
              <a:rPr lang="fr-FR" sz="4000" dirty="0"/>
            </a:br>
            <a:r>
              <a:rPr lang="fr-FR" sz="4000" dirty="0"/>
              <a:t>et outils associés</a:t>
            </a:r>
          </a:p>
        </p:txBody>
      </p:sp>
      <p:sp>
        <p:nvSpPr>
          <p:cNvPr id="24" name="Espace réservé du contenu 2">
            <a:extLst>
              <a:ext uri="{FF2B5EF4-FFF2-40B4-BE49-F238E27FC236}">
                <a16:creationId xmlns:a16="http://schemas.microsoft.com/office/drawing/2014/main" id="{4D85F156-52F4-B3CE-6E05-C9129598DBE4}"/>
              </a:ext>
            </a:extLst>
          </p:cNvPr>
          <p:cNvSpPr>
            <a:spLocks noGrp="1"/>
          </p:cNvSpPr>
          <p:nvPr>
            <p:ph idx="1"/>
          </p:nvPr>
        </p:nvSpPr>
        <p:spPr>
          <a:xfrm>
            <a:off x="6900493" y="2809875"/>
            <a:ext cx="4403596" cy="3438525"/>
          </a:xfrm>
        </p:spPr>
        <p:txBody>
          <a:bodyPr rtlCol="0" anchor="t">
            <a:normAutofit/>
          </a:bodyPr>
          <a:lstStyle/>
          <a:p>
            <a:pPr>
              <a:lnSpc>
                <a:spcPct val="107000"/>
              </a:lnSpc>
              <a:spcAft>
                <a:spcPts val="800"/>
              </a:spcAft>
            </a:pP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Le pull : l’information vient à moi</a:t>
            </a:r>
          </a:p>
          <a:p>
            <a:pPr marL="36900" indent="0">
              <a:lnSpc>
                <a:spcPct val="107000"/>
              </a:lnSpc>
              <a:spcAft>
                <a:spcPts val="800"/>
              </a:spcAft>
              <a:buNone/>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Outils pull :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G</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oogle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alertes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Newsletter, Flux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rss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via, par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exemple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feedreader</a:t>
            </a:r>
          </a:p>
          <a:p>
            <a:pPr marL="36900" indent="0">
              <a:lnSpc>
                <a:spcPct val="107000"/>
              </a:lnSpc>
              <a:spcAft>
                <a:spcPts val="800"/>
              </a:spcAft>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Le push : je vais chercher l’information</a:t>
            </a:r>
          </a:p>
          <a:p>
            <a:pPr marL="36900" indent="0">
              <a:lnSpc>
                <a:spcPct val="107000"/>
              </a:lnSpc>
              <a:spcAft>
                <a:spcPts val="800"/>
              </a:spcAft>
              <a:buNone/>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Outils push :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Linkedin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forums d’échanges, moteurs d’actus [google actu, bing news,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wikinews</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80130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6BA60-6EBD-7C94-228B-83FF222CBE8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B791627-A5F6-0ABE-1CA1-ADC0397AFD8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87EE53B0-5AB3-A1AC-21CF-771D5D6D5EA0}"/>
              </a:ext>
            </a:extLst>
          </p:cNvPr>
          <p:cNvSpPr>
            <a:spLocks noGrp="1"/>
          </p:cNvSpPr>
          <p:nvPr>
            <p:ph type="title"/>
          </p:nvPr>
        </p:nvSpPr>
        <p:spPr>
          <a:xfrm>
            <a:off x="6900493" y="609599"/>
            <a:ext cx="4538124" cy="1580049"/>
          </a:xfrm>
        </p:spPr>
        <p:txBody>
          <a:bodyPr rtlCol="0" anchor="b">
            <a:normAutofit/>
          </a:bodyPr>
          <a:lstStyle/>
          <a:p>
            <a:pPr algn="l"/>
            <a:r>
              <a:rPr lang="fr-FR" sz="4000" dirty="0"/>
              <a:t>L’agrégation</a:t>
            </a:r>
            <a:br>
              <a:rPr lang="fr-FR" sz="4000" dirty="0"/>
            </a:br>
            <a:r>
              <a:rPr lang="fr-FR" sz="4000" dirty="0"/>
              <a:t>/ curation</a:t>
            </a:r>
          </a:p>
        </p:txBody>
      </p:sp>
      <p:sp>
        <p:nvSpPr>
          <p:cNvPr id="24" name="Espace réservé du contenu 2">
            <a:extLst>
              <a:ext uri="{FF2B5EF4-FFF2-40B4-BE49-F238E27FC236}">
                <a16:creationId xmlns:a16="http://schemas.microsoft.com/office/drawing/2014/main" id="{23D5A2C1-ABC4-E0A7-EBE5-7DF37EBBE5BE}"/>
              </a:ext>
            </a:extLst>
          </p:cNvPr>
          <p:cNvSpPr>
            <a:spLocks noGrp="1"/>
          </p:cNvSpPr>
          <p:nvPr>
            <p:ph idx="1"/>
          </p:nvPr>
        </p:nvSpPr>
        <p:spPr>
          <a:xfrm>
            <a:off x="6900493" y="2809875"/>
            <a:ext cx="4403596" cy="3438525"/>
          </a:xfrm>
        </p:spPr>
        <p:txBody>
          <a:bodyPr rtlCol="0" anchor="t">
            <a:normAutofit/>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Agrégation : collecte de l’information</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Curation : trie de l’information (généralement fait par une personne)</a:t>
            </a: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outils d’agrégation / curation :</a:t>
            </a:r>
          </a:p>
          <a:p>
            <a:pPr lvl="1">
              <a:lnSpc>
                <a:spcPct val="107000"/>
              </a:lnSpc>
              <a:spcAft>
                <a:spcPts val="800"/>
              </a:spcAft>
            </a:pPr>
            <a:r>
              <a:rPr lang="fr-FR" sz="1600" kern="100" dirty="0" err="1">
                <a:effectLst/>
                <a:latin typeface="Calibri" panose="020F0502020204030204" pitchFamily="34" charset="0"/>
                <a:ea typeface="Calibri" panose="020F0502020204030204" pitchFamily="34" charset="0"/>
                <a:cs typeface="Times New Roman" panose="02020603050405020304" pitchFamily="18" charset="0"/>
              </a:rPr>
              <a:t>Feedreader</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fr-FR" sz="1600" kern="100" dirty="0" err="1">
                <a:effectLst/>
                <a:latin typeface="Calibri" panose="020F0502020204030204" pitchFamily="34" charset="0"/>
                <a:ea typeface="Calibri" panose="020F0502020204030204" pitchFamily="34" charset="0"/>
                <a:cs typeface="Times New Roman" panose="02020603050405020304" pitchFamily="18" charset="0"/>
              </a:rPr>
              <a:t>Feedly</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fr-FR" sz="1600" kern="100" dirty="0" err="1">
                <a:effectLst/>
                <a:latin typeface="Calibri" panose="020F0502020204030204" pitchFamily="34" charset="0"/>
                <a:ea typeface="Calibri" panose="020F0502020204030204" pitchFamily="34" charset="0"/>
                <a:cs typeface="Times New Roman" panose="02020603050405020304" pitchFamily="18" charset="0"/>
              </a:rPr>
              <a:t>Inoreader</a:t>
            </a: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kern="100" dirty="0" err="1">
                <a:effectLst/>
                <a:latin typeface="Calibri" panose="020F0502020204030204" pitchFamily="34" charset="0"/>
                <a:ea typeface="Calibri" panose="020F0502020204030204" pitchFamily="34" charset="0"/>
                <a:cs typeface="Times New Roman" panose="02020603050405020304" pitchFamily="18" charset="0"/>
              </a:rPr>
              <a:t>daily.dev</a:t>
            </a: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 etc..</a:t>
            </a:r>
          </a:p>
        </p:txBody>
      </p:sp>
    </p:spTree>
    <p:extLst>
      <p:ext uri="{BB962C8B-B14F-4D97-AF65-F5344CB8AC3E}">
        <p14:creationId xmlns:p14="http://schemas.microsoft.com/office/powerpoint/2010/main" val="38768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369AA-9A78-CEA0-D64C-D2F3730DA5C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8649DB9D-ABE8-5755-5AC4-9BC6B6BD2AA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1" cy="6857990"/>
          </a:xfrm>
          <a:prstGeom prst="rect">
            <a:avLst/>
          </a:prstGeom>
        </p:spPr>
      </p:pic>
      <p:pic>
        <p:nvPicPr>
          <p:cNvPr id="3" name="Graphique 2">
            <a:extLst>
              <a:ext uri="{FF2B5EF4-FFF2-40B4-BE49-F238E27FC236}">
                <a16:creationId xmlns:a16="http://schemas.microsoft.com/office/drawing/2014/main" id="{F2AD92F4-313B-1D3A-B375-E02A581AA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6437" y="2538412"/>
            <a:ext cx="7899124" cy="1781175"/>
          </a:xfrm>
          <a:prstGeom prst="rect">
            <a:avLst/>
          </a:prstGeom>
        </p:spPr>
      </p:pic>
    </p:spTree>
    <p:extLst>
      <p:ext uri="{BB962C8B-B14F-4D97-AF65-F5344CB8AC3E}">
        <p14:creationId xmlns:p14="http://schemas.microsoft.com/office/powerpoint/2010/main" val="1923024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2F1D9-100C-DF35-E6DB-35084F77453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CEF812A-5091-B385-8450-0F850DCC842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876A021D-E8E8-7358-3242-6F8A2954288A}"/>
              </a:ext>
            </a:extLst>
          </p:cNvPr>
          <p:cNvSpPr>
            <a:spLocks noGrp="1"/>
          </p:cNvSpPr>
          <p:nvPr>
            <p:ph type="title"/>
          </p:nvPr>
        </p:nvSpPr>
        <p:spPr>
          <a:xfrm>
            <a:off x="6900493" y="609600"/>
            <a:ext cx="4538124" cy="866776"/>
          </a:xfrm>
        </p:spPr>
        <p:txBody>
          <a:bodyPr rtlCol="0" anchor="b">
            <a:normAutofit fontScale="90000"/>
          </a:bodyPr>
          <a:lstStyle/>
          <a:p>
            <a:pPr algn="l"/>
            <a:r>
              <a:rPr lang="fr-FR" sz="4000" dirty="0"/>
              <a:t>Modalités :</a:t>
            </a:r>
            <a:br>
              <a:rPr lang="fr-FR" sz="4000" dirty="0"/>
            </a:br>
            <a:r>
              <a:rPr lang="fr-FR" sz="4000" dirty="0"/>
              <a:t>rendu et oral</a:t>
            </a:r>
          </a:p>
        </p:txBody>
      </p:sp>
      <p:sp>
        <p:nvSpPr>
          <p:cNvPr id="24" name="Espace réservé du contenu 2">
            <a:extLst>
              <a:ext uri="{FF2B5EF4-FFF2-40B4-BE49-F238E27FC236}">
                <a16:creationId xmlns:a16="http://schemas.microsoft.com/office/drawing/2014/main" id="{D6FB81E6-2D04-9B9A-3AC7-16C31E5B6630}"/>
              </a:ext>
            </a:extLst>
          </p:cNvPr>
          <p:cNvSpPr>
            <a:spLocks noGrp="1"/>
          </p:cNvSpPr>
          <p:nvPr>
            <p:ph idx="1"/>
          </p:nvPr>
        </p:nvSpPr>
        <p:spPr>
          <a:xfrm>
            <a:off x="6900493" y="1781175"/>
            <a:ext cx="4403596" cy="4467225"/>
          </a:xfrm>
        </p:spPr>
        <p:txBody>
          <a:bodyPr rtlCol="0" anchor="t">
            <a:normAutofit/>
          </a:bodyPr>
          <a:lstStyle/>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Groupe : 3 groupes (4-4-5)</a:t>
            </a:r>
          </a:p>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Thème : </a:t>
            </a:r>
          </a:p>
          <a:p>
            <a:pPr lvl="1">
              <a:lnSpc>
                <a:spcPct val="107000"/>
              </a:lnSpc>
              <a:spcAft>
                <a:spcPts val="800"/>
              </a:spcAft>
            </a:pPr>
            <a:r>
              <a:rPr lang="fr-FR" sz="900" kern="100" dirty="0">
                <a:effectLst/>
                <a:latin typeface="Calibri" panose="020F0502020204030204" pitchFamily="34" charset="0"/>
                <a:ea typeface="Calibri" panose="020F0502020204030204" pitchFamily="34" charset="0"/>
                <a:cs typeface="Times New Roman" panose="02020603050405020304" pitchFamily="18" charset="0"/>
              </a:rPr>
              <a:t>dossier de Synthèse Veille Technologique liée au parcours métier choisi (écrit et oral en anglais) ».</a:t>
            </a:r>
          </a:p>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Rendu : un dossier écrit</a:t>
            </a:r>
          </a:p>
          <a:p>
            <a:pPr lvl="1">
              <a:lnSpc>
                <a:spcPct val="107000"/>
              </a:lnSpc>
              <a:spcAft>
                <a:spcPts val="800"/>
              </a:spcAft>
            </a:pPr>
            <a:r>
              <a:rPr lang="fr-FR" sz="900" kern="100" dirty="0">
                <a:effectLst/>
                <a:latin typeface="Calibri" panose="020F0502020204030204" pitchFamily="34" charset="0"/>
                <a:ea typeface="Calibri" panose="020F0502020204030204" pitchFamily="34" charset="0"/>
                <a:cs typeface="Times New Roman" panose="02020603050405020304" pitchFamily="18" charset="0"/>
              </a:rPr>
              <a:t>Rédiger une synthèse (curation) du mois en cours sur votre sujet d’expertise</a:t>
            </a:r>
          </a:p>
          <a:p>
            <a:pPr lvl="1">
              <a:lnSpc>
                <a:spcPct val="107000"/>
              </a:lnSpc>
              <a:spcAft>
                <a:spcPts val="800"/>
              </a:spcAft>
            </a:pPr>
            <a:r>
              <a:rPr lang="fr-FR" sz="900" kern="100" dirty="0">
                <a:effectLst/>
                <a:latin typeface="Calibri" panose="020F0502020204030204" pitchFamily="34" charset="0"/>
                <a:ea typeface="Calibri" panose="020F0502020204030204" pitchFamily="34" charset="0"/>
                <a:cs typeface="Times New Roman" panose="02020603050405020304" pitchFamily="18" charset="0"/>
              </a:rPr>
              <a:t>Rédiger un article sur une trouvaille originale de votre sujet d’expertise</a:t>
            </a:r>
          </a:p>
          <a:p>
            <a:pPr>
              <a:lnSpc>
                <a:spcPct val="107000"/>
              </a:lnSpc>
              <a:spcAft>
                <a:spcPts val="800"/>
              </a:spcAft>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Oral :</a:t>
            </a:r>
          </a:p>
          <a:p>
            <a:pPr lvl="1">
              <a:lnSpc>
                <a:spcPct val="107000"/>
              </a:lnSpc>
              <a:spcAft>
                <a:spcPts val="800"/>
              </a:spcAft>
            </a:pPr>
            <a:r>
              <a:rPr lang="fr-FR" sz="900" kern="100" dirty="0">
                <a:effectLst/>
                <a:latin typeface="Calibri" panose="020F0502020204030204" pitchFamily="34" charset="0"/>
                <a:ea typeface="Calibri" panose="020F0502020204030204" pitchFamily="34" charset="0"/>
                <a:cs typeface="Times New Roman" panose="02020603050405020304" pitchFamily="18" charset="0"/>
              </a:rPr>
              <a:t>Passer en soutenances</a:t>
            </a:r>
          </a:p>
          <a:p>
            <a:pPr lvl="1">
              <a:lnSpc>
                <a:spcPct val="107000"/>
              </a:lnSpc>
              <a:spcAft>
                <a:spcPts val="800"/>
              </a:spcAft>
            </a:pPr>
            <a:r>
              <a:rPr lang="fr-FR" sz="900" kern="100" dirty="0">
                <a:effectLst/>
                <a:latin typeface="Calibri" panose="020F0502020204030204" pitchFamily="34" charset="0"/>
                <a:ea typeface="Calibri" panose="020F0502020204030204" pitchFamily="34" charset="0"/>
                <a:cs typeface="Times New Roman" panose="02020603050405020304" pitchFamily="18" charset="0"/>
              </a:rPr>
              <a:t>En groupe.</a:t>
            </a:r>
          </a:p>
          <a:p>
            <a:pPr lvl="1">
              <a:lnSpc>
                <a:spcPct val="107000"/>
              </a:lnSpc>
              <a:spcAft>
                <a:spcPts val="800"/>
              </a:spcAft>
            </a:pPr>
            <a:r>
              <a:rPr lang="fr-FR" sz="900" kern="100" dirty="0">
                <a:effectLst/>
                <a:latin typeface="Calibri" panose="020F0502020204030204" pitchFamily="34" charset="0"/>
                <a:ea typeface="Calibri" panose="020F0502020204030204" pitchFamily="34" charset="0"/>
                <a:cs typeface="Times New Roman" panose="02020603050405020304" pitchFamily="18" charset="0"/>
              </a:rPr>
              <a:t>En anglais</a:t>
            </a:r>
          </a:p>
          <a:p>
            <a:pPr lvl="1">
              <a:lnSpc>
                <a:spcPct val="107000"/>
              </a:lnSpc>
              <a:spcAft>
                <a:spcPts val="800"/>
              </a:spcAft>
            </a:pPr>
            <a:r>
              <a:rPr lang="fr-FR" sz="900" kern="100" dirty="0">
                <a:effectLst/>
                <a:latin typeface="Calibri" panose="020F0502020204030204" pitchFamily="34" charset="0"/>
                <a:ea typeface="Calibri" panose="020F0502020204030204" pitchFamily="34" charset="0"/>
                <a:cs typeface="Times New Roman" panose="02020603050405020304" pitchFamily="18" charset="0"/>
              </a:rPr>
              <a:t>Le 16 avril après-midi</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4360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F0AC0-3E1A-7056-9A7D-9C3F7F05C31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EB0A482-04C9-87D8-7DDF-3DEEE38B95F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D4137498-6E65-6981-F51D-46F6C2ABAD90}"/>
              </a:ext>
            </a:extLst>
          </p:cNvPr>
          <p:cNvSpPr>
            <a:spLocks noGrp="1"/>
          </p:cNvSpPr>
          <p:nvPr>
            <p:ph type="title"/>
          </p:nvPr>
        </p:nvSpPr>
        <p:spPr>
          <a:xfrm>
            <a:off x="6900493" y="609600"/>
            <a:ext cx="4538124" cy="970450"/>
          </a:xfrm>
        </p:spPr>
        <p:txBody>
          <a:bodyPr rtlCol="0" anchor="b">
            <a:normAutofit/>
          </a:bodyPr>
          <a:lstStyle/>
          <a:p>
            <a:pPr algn="l"/>
            <a:r>
              <a:rPr lang="fr-FR" sz="4000" dirty="0"/>
              <a:t>Programme</a:t>
            </a:r>
          </a:p>
        </p:txBody>
      </p:sp>
      <p:sp>
        <p:nvSpPr>
          <p:cNvPr id="24" name="Espace réservé du contenu 2">
            <a:extLst>
              <a:ext uri="{FF2B5EF4-FFF2-40B4-BE49-F238E27FC236}">
                <a16:creationId xmlns:a16="http://schemas.microsoft.com/office/drawing/2014/main" id="{C7ED9FA8-564E-664E-D2C2-8251B765381C}"/>
              </a:ext>
            </a:extLst>
          </p:cNvPr>
          <p:cNvSpPr>
            <a:spLocks noGrp="1"/>
          </p:cNvSpPr>
          <p:nvPr>
            <p:ph idx="1"/>
          </p:nvPr>
        </p:nvSpPr>
        <p:spPr>
          <a:xfrm>
            <a:off x="6900493" y="2189649"/>
            <a:ext cx="4403596" cy="4058751"/>
          </a:xfrm>
        </p:spPr>
        <p:txBody>
          <a:bodyPr rtlCol="0" anchor="t">
            <a:normAutofit fontScale="70000" lnSpcReduction="20000"/>
          </a:bodyPr>
          <a:lstStyle/>
          <a:p>
            <a:pPr>
              <a:lnSpc>
                <a:spcPct val="107000"/>
              </a:lnSpc>
              <a:spcAft>
                <a:spcPts val="800"/>
              </a:spcAft>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Partie 1 (1</a:t>
            </a:r>
            <a:r>
              <a:rPr lang="fr-FR" sz="1800" b="1" kern="100" baseline="30000" dirty="0">
                <a:effectLst/>
                <a:latin typeface="Calibri" panose="020F0502020204030204" pitchFamily="34" charset="0"/>
                <a:ea typeface="Calibri" panose="020F0502020204030204" pitchFamily="34" charset="0"/>
                <a:cs typeface="Times New Roman" panose="02020603050405020304" pitchFamily="18" charset="0"/>
              </a:rPr>
              <a:t>ère</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 demi-journée)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1" indent="-342900">
              <a:lnSpc>
                <a:spcPct val="107000"/>
              </a:lnSpc>
              <a:buFont typeface="+mj-lt"/>
              <a:buAutoNum type="arabicPeriod"/>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A propos de la veille</a:t>
            </a:r>
          </a:p>
          <a:p>
            <a:pPr lvl="1" indent="-342900">
              <a:lnSpc>
                <a:spcPct val="107000"/>
              </a:lnSpc>
              <a:buFont typeface="+mj-lt"/>
              <a:buAutoNum type="arabicPeriod"/>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Pourquoi faire de la veille</a:t>
            </a:r>
          </a:p>
          <a:p>
            <a:pPr lvl="1" indent="-342900">
              <a:lnSpc>
                <a:spcPct val="107000"/>
              </a:lnSpc>
              <a:buFont typeface="+mj-lt"/>
              <a:buAutoNum type="arabicPeriod"/>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Conseils pour la veille</a:t>
            </a:r>
          </a:p>
          <a:p>
            <a:pPr lvl="1" indent="-342900">
              <a:lnSpc>
                <a:spcPct val="107000"/>
              </a:lnSpc>
              <a:buFont typeface="+mj-lt"/>
              <a:buAutoNum type="arabicPeriod"/>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Les limites de la veille</a:t>
            </a:r>
          </a:p>
          <a:p>
            <a:pPr lvl="1" indent="-342900">
              <a:lnSpc>
                <a:spcPct val="107000"/>
              </a:lnSpc>
              <a:spcAft>
                <a:spcPts val="800"/>
              </a:spcAft>
              <a:buFont typeface="+mj-lt"/>
              <a:buAutoNum type="arabicPeriod"/>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Mise en œuvre opérationnelle</a:t>
            </a:r>
          </a:p>
          <a:p>
            <a:pPr marL="414000" lvl="1" indent="0">
              <a:lnSpc>
                <a:spcPct val="107000"/>
              </a:lnSpc>
              <a:spcAft>
                <a:spcPts val="800"/>
              </a:spcAft>
              <a:buNone/>
            </a:pPr>
            <a:r>
              <a:rPr lang="fr-FR" sz="1600" i="1" kern="100" dirty="0">
                <a:effectLst/>
                <a:latin typeface="Calibri" panose="020F0502020204030204" pitchFamily="34" charset="0"/>
                <a:ea typeface="Calibri" panose="020F0502020204030204" pitchFamily="34" charset="0"/>
                <a:cs typeface="Times New Roman" panose="02020603050405020304" pitchFamily="18" charset="0"/>
              </a:rPr>
              <a:t>Entrecoupé de :</a:t>
            </a:r>
            <a:br>
              <a:rPr lang="fr-FR" sz="1600" i="1" kern="100" dirty="0">
                <a:effectLst/>
                <a:latin typeface="Calibri" panose="020F0502020204030204" pitchFamily="34" charset="0"/>
                <a:ea typeface="Calibri" panose="020F0502020204030204" pitchFamily="34" charset="0"/>
                <a:cs typeface="Times New Roman" panose="02020603050405020304" pitchFamily="18" charset="0"/>
              </a:rPr>
            </a:br>
            <a:r>
              <a:rPr lang="fr-FR" sz="1600" i="1" kern="100" dirty="0">
                <a:effectLst/>
                <a:latin typeface="Calibri" panose="020F0502020204030204" pitchFamily="34" charset="0"/>
                <a:ea typeface="Calibri" panose="020F0502020204030204" pitchFamily="34" charset="0"/>
                <a:cs typeface="Times New Roman" panose="02020603050405020304" pitchFamily="18" charset="0"/>
              </a:rPr>
              <a:t>Démo d’outils</a:t>
            </a:r>
            <a:br>
              <a:rPr lang="fr-FR" sz="1600" i="1" kern="100" dirty="0">
                <a:effectLst/>
                <a:latin typeface="Calibri" panose="020F0502020204030204" pitchFamily="34" charset="0"/>
                <a:ea typeface="Calibri" panose="020F0502020204030204" pitchFamily="34" charset="0"/>
                <a:cs typeface="Times New Roman" panose="02020603050405020304" pitchFamily="18" charset="0"/>
              </a:rPr>
            </a:br>
            <a:r>
              <a:rPr lang="fr-FR" sz="1600" i="1" kern="100" dirty="0">
                <a:effectLst/>
                <a:latin typeface="Calibri" panose="020F0502020204030204" pitchFamily="34" charset="0"/>
                <a:ea typeface="Calibri" panose="020F0502020204030204" pitchFamily="34" charset="0"/>
                <a:cs typeface="Times New Roman" panose="02020603050405020304" pitchFamily="18" charset="0"/>
              </a:rPr>
              <a:t>Questions sur </a:t>
            </a:r>
            <a:r>
              <a:rPr lang="fr-FR" sz="1600" i="1" kern="100" dirty="0" err="1">
                <a:effectLst/>
                <a:latin typeface="Calibri" panose="020F0502020204030204" pitchFamily="34" charset="0"/>
                <a:ea typeface="Calibri" panose="020F0502020204030204" pitchFamily="34" charset="0"/>
                <a:cs typeface="Times New Roman" panose="02020603050405020304" pitchFamily="18" charset="0"/>
              </a:rPr>
              <a:t>Wooclap</a:t>
            </a:r>
            <a:r>
              <a:rPr lang="fr-FR" sz="1600" i="1" kern="100" dirty="0">
                <a:effectLst/>
                <a:latin typeface="Calibri" panose="020F0502020204030204" pitchFamily="34" charset="0"/>
                <a:ea typeface="Calibri" panose="020F0502020204030204" pitchFamily="34" charset="0"/>
                <a:cs typeface="Times New Roman" panose="02020603050405020304" pitchFamily="18" charset="0"/>
              </a:rPr>
              <a:t> à chaque grande étape</a:t>
            </a:r>
          </a:p>
          <a:p>
            <a:pPr marL="36900" indent="0">
              <a:lnSpc>
                <a:spcPct val="107000"/>
              </a:lnSpc>
              <a:spcAft>
                <a:spcPts val="800"/>
              </a:spcAft>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Partie 2 (EN AUTONOMIE)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6900" indent="0">
              <a:lnSpc>
                <a:spcPct val="107000"/>
              </a:lnSpc>
              <a:spcAft>
                <a:spcPts val="800"/>
              </a:spcAft>
              <a:buNone/>
            </a:pP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	À vous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56900" lvl="1" indent="-342900">
              <a:lnSpc>
                <a:spcPct val="107000"/>
              </a:lnSpc>
              <a:spcAft>
                <a:spcPts val="800"/>
              </a:spcAft>
              <a:buFont typeface="+mj-lt"/>
              <a:buAutoNum type="arabicPeriod"/>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QCM noté</a:t>
            </a:r>
            <a:br>
              <a:rPr lang="fr-FR" sz="1600" kern="100" dirty="0">
                <a:effectLst/>
                <a:latin typeface="Calibri" panose="020F0502020204030204" pitchFamily="34" charset="0"/>
                <a:ea typeface="Calibri" panose="020F0502020204030204" pitchFamily="34" charset="0"/>
                <a:cs typeface="Times New Roman" panose="02020603050405020304" pitchFamily="18" charset="0"/>
              </a:rPr>
            </a:b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Durée : 30 minutes max</a:t>
            </a:r>
          </a:p>
          <a:p>
            <a:pPr marL="756900" lvl="1" indent="-342900">
              <a:lnSpc>
                <a:spcPct val="107000"/>
              </a:lnSpc>
              <a:spcAft>
                <a:spcPts val="800"/>
              </a:spcAft>
              <a:buFont typeface="+mj-lt"/>
              <a:buAutoNum type="arabicPeriod"/>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Exercices notés</a:t>
            </a:r>
            <a:br>
              <a:rPr lang="fr-FR" sz="1600" kern="100" dirty="0">
                <a:effectLst/>
                <a:latin typeface="Calibri" panose="020F0502020204030204" pitchFamily="34" charset="0"/>
                <a:ea typeface="Calibri" panose="020F0502020204030204" pitchFamily="34" charset="0"/>
                <a:cs typeface="Times New Roman" panose="02020603050405020304" pitchFamily="18" charset="0"/>
              </a:rPr>
            </a:b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Introduit par un exemple d’attendu</a:t>
            </a:r>
          </a:p>
        </p:txBody>
      </p:sp>
    </p:spTree>
    <p:extLst>
      <p:ext uri="{BB962C8B-B14F-4D97-AF65-F5344CB8AC3E}">
        <p14:creationId xmlns:p14="http://schemas.microsoft.com/office/powerpoint/2010/main" val="1424221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F3F0B-9F89-DA4F-4D7F-F88C0E74259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14D5790-5498-FB01-A492-9E04B0FB634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F8BC31CF-1539-29AE-40EE-88E7B225178D}"/>
              </a:ext>
            </a:extLst>
          </p:cNvPr>
          <p:cNvSpPr>
            <a:spLocks noGrp="1"/>
          </p:cNvSpPr>
          <p:nvPr>
            <p:ph type="title"/>
          </p:nvPr>
        </p:nvSpPr>
        <p:spPr>
          <a:xfrm>
            <a:off x="6900493" y="609599"/>
            <a:ext cx="4538124" cy="1580049"/>
          </a:xfrm>
        </p:spPr>
        <p:txBody>
          <a:bodyPr rtlCol="0" anchor="b">
            <a:normAutofit/>
          </a:bodyPr>
          <a:lstStyle/>
          <a:p>
            <a:pPr algn="l"/>
            <a:r>
              <a:rPr lang="fr-FR" sz="4000" dirty="0"/>
              <a:t>L’intelligence artificielle</a:t>
            </a:r>
          </a:p>
        </p:txBody>
      </p:sp>
      <p:sp>
        <p:nvSpPr>
          <p:cNvPr id="24" name="Espace réservé du contenu 2">
            <a:extLst>
              <a:ext uri="{FF2B5EF4-FFF2-40B4-BE49-F238E27FC236}">
                <a16:creationId xmlns:a16="http://schemas.microsoft.com/office/drawing/2014/main" id="{3764C273-3C2E-E6A8-869C-E0630393F63C}"/>
              </a:ext>
            </a:extLst>
          </p:cNvPr>
          <p:cNvSpPr>
            <a:spLocks noGrp="1"/>
          </p:cNvSpPr>
          <p:nvPr>
            <p:ph idx="1"/>
          </p:nvPr>
        </p:nvSpPr>
        <p:spPr>
          <a:xfrm>
            <a:off x="6900493" y="2809875"/>
            <a:ext cx="4403596" cy="3438525"/>
          </a:xfrm>
        </p:spPr>
        <p:txBody>
          <a:bodyPr rtlCol="0" anchor="t">
            <a:normAutofit fontScale="85000" lnSpcReduction="20000"/>
          </a:bodyPr>
          <a:lstStyle/>
          <a:p>
            <a:pPr>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Pourquoi Bing </a:t>
            </a:r>
            <a:r>
              <a:rPr lang="fr-FR" sz="1600" kern="100" dirty="0" err="1">
                <a:effectLst/>
                <a:latin typeface="Calibri" panose="020F0502020204030204" pitchFamily="34" charset="0"/>
                <a:ea typeface="Calibri" panose="020F0502020204030204" pitchFamily="34" charset="0"/>
                <a:cs typeface="Times New Roman" panose="02020603050405020304" pitchFamily="18" charset="0"/>
              </a:rPr>
              <a:t>Copilot</a:t>
            </a: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 et pas d’autres (GPT etc.) ?</a:t>
            </a:r>
          </a:p>
          <a:p>
            <a:pPr>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Utile pour :</a:t>
            </a:r>
          </a:p>
          <a:p>
            <a:pPr lvl="1">
              <a:lnSpc>
                <a:spcPct val="107000"/>
              </a:lnSpc>
              <a:spcAft>
                <a:spcPts val="800"/>
              </a:spcAft>
            </a:pPr>
            <a:r>
              <a:rPr lang="fr-FR" sz="1400" kern="100" dirty="0">
                <a:effectLst/>
                <a:latin typeface="Calibri" panose="020F0502020204030204" pitchFamily="34" charset="0"/>
                <a:ea typeface="Calibri" panose="020F0502020204030204" pitchFamily="34" charset="0"/>
                <a:cs typeface="Times New Roman" panose="02020603050405020304" pitchFamily="18" charset="0"/>
              </a:rPr>
              <a:t>La définition de sa veille (trouver de nouvelles sources)</a:t>
            </a:r>
          </a:p>
          <a:p>
            <a:pPr lvl="1">
              <a:lnSpc>
                <a:spcPct val="107000"/>
              </a:lnSpc>
              <a:spcAft>
                <a:spcPts val="800"/>
              </a:spcAft>
            </a:pPr>
            <a:r>
              <a:rPr lang="fr-FR" sz="1400" kern="100" dirty="0">
                <a:effectLst/>
                <a:latin typeface="Calibri" panose="020F0502020204030204" pitchFamily="34" charset="0"/>
                <a:ea typeface="Calibri" panose="020F0502020204030204" pitchFamily="34" charset="0"/>
                <a:cs typeface="Times New Roman" panose="02020603050405020304" pitchFamily="18" charset="0"/>
              </a:rPr>
              <a:t>Faire sa veille (à condition de faire un prompt efficace) Ex: Bonjour Bing. Peux-tu me faire une synthèse de veille sur l'actualité de la semaine dernière sur le développement web, javascript et éventuellement </a:t>
            </a:r>
            <a:r>
              <a:rPr lang="fr-FR" sz="1400" kern="100" dirty="0" err="1">
                <a:effectLst/>
                <a:latin typeface="Calibri" panose="020F0502020204030204" pitchFamily="34" charset="0"/>
                <a:ea typeface="Calibri" panose="020F0502020204030204" pitchFamily="34" charset="0"/>
                <a:cs typeface="Times New Roman" panose="02020603050405020304" pitchFamily="18" charset="0"/>
              </a:rPr>
              <a:t>reactJS</a:t>
            </a:r>
            <a:r>
              <a:rPr lang="fr-FR" sz="1400" kern="100" dirty="0">
                <a:effectLst/>
                <a:latin typeface="Calibri" panose="020F0502020204030204" pitchFamily="34" charset="0"/>
                <a:ea typeface="Calibri" panose="020F0502020204030204" pitchFamily="34" charset="0"/>
                <a:cs typeface="Times New Roman" panose="02020603050405020304" pitchFamily="18" charset="0"/>
              </a:rPr>
              <a:t> avec en particulier </a:t>
            </a:r>
            <a:r>
              <a:rPr lang="fr-FR" sz="1400" kern="100" dirty="0" err="1">
                <a:effectLst/>
                <a:latin typeface="Calibri" panose="020F0502020204030204" pitchFamily="34" charset="0"/>
                <a:ea typeface="Calibri" panose="020F0502020204030204" pitchFamily="34" charset="0"/>
                <a:cs typeface="Times New Roman" panose="02020603050405020304" pitchFamily="18" charset="0"/>
              </a:rPr>
              <a:t>nextJS</a:t>
            </a:r>
            <a:r>
              <a:rPr lang="fr-FR" sz="1400" kern="100" dirty="0">
                <a:effectLst/>
                <a:latin typeface="Calibri" panose="020F0502020204030204" pitchFamily="34" charset="0"/>
                <a:ea typeface="Calibri" panose="020F0502020204030204" pitchFamily="34" charset="0"/>
                <a:cs typeface="Times New Roman" panose="02020603050405020304" pitchFamily="18" charset="0"/>
              </a:rPr>
              <a:t>?</a:t>
            </a:r>
          </a:p>
          <a:p>
            <a:pPr lvl="1">
              <a:lnSpc>
                <a:spcPct val="107000"/>
              </a:lnSpc>
              <a:spcAft>
                <a:spcPts val="800"/>
              </a:spcAft>
            </a:pPr>
            <a:r>
              <a:rPr lang="fr-FR" sz="1400" kern="100" dirty="0">
                <a:effectLst/>
                <a:latin typeface="Calibri" panose="020F0502020204030204" pitchFamily="34" charset="0"/>
                <a:ea typeface="Calibri" panose="020F0502020204030204" pitchFamily="34" charset="0"/>
                <a:cs typeface="Times New Roman" panose="02020603050405020304" pitchFamily="18" charset="0"/>
              </a:rPr>
              <a:t>L’aide à la rédaction d’un article (attention à l’IA qui « brode »)</a:t>
            </a:r>
          </a:p>
          <a:p>
            <a:pPr lvl="1">
              <a:lnSpc>
                <a:spcPct val="107000"/>
              </a:lnSpc>
              <a:spcAft>
                <a:spcPts val="800"/>
              </a:spcAf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i="1" kern="100" dirty="0">
                <a:effectLst/>
                <a:latin typeface="Calibri" panose="020F0502020204030204" pitchFamily="34" charset="0"/>
                <a:ea typeface="Calibri" panose="020F0502020204030204" pitchFamily="34" charset="0"/>
                <a:cs typeface="Times New Roman" panose="02020603050405020304" pitchFamily="18" charset="0"/>
              </a:rPr>
              <a:t>Illustration : image générée par l’IA ayant remportée un concours de peinture (</a:t>
            </a:r>
            <a:r>
              <a:rPr lang="fr-FR" sz="1400" i="1" kern="100" dirty="0">
                <a:effectLst/>
                <a:latin typeface="Calibri" panose="020F0502020204030204" pitchFamily="34" charset="0"/>
                <a:ea typeface="Calibri" panose="020F0502020204030204" pitchFamily="34" charset="0"/>
                <a:cs typeface="Times New Roman" panose="02020603050405020304" pitchFamily="18" charset="0"/>
              </a:rPr>
              <a:t>Ça ressemble à du vrai, ça en a la saveur, mais ça n’en est pas), donc attention..</a:t>
            </a:r>
          </a:p>
          <a:p>
            <a:pPr lvl="1">
              <a:lnSpc>
                <a:spcPct val="107000"/>
              </a:lnSpc>
              <a:spcAft>
                <a:spcPts val="800"/>
              </a:spcAf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fr-F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descr="Une image contenant femme, Danse, habits, robe&#10;&#10;Description générée automatiquement">
            <a:extLst>
              <a:ext uri="{FF2B5EF4-FFF2-40B4-BE49-F238E27FC236}">
                <a16:creationId xmlns:a16="http://schemas.microsoft.com/office/drawing/2014/main" id="{42077DE5-9CB1-8E6F-D991-796963BAD37D}"/>
              </a:ext>
            </a:extLst>
          </p:cNvPr>
          <p:cNvPicPr>
            <a:picLocks noChangeAspect="1"/>
          </p:cNvPicPr>
          <p:nvPr/>
        </p:nvPicPr>
        <p:blipFill rotWithShape="1">
          <a:blip r:embed="rId4"/>
          <a:srcRect l="29284" r="20786"/>
          <a:stretch/>
        </p:blipFill>
        <p:spPr>
          <a:xfrm>
            <a:off x="0" y="2606"/>
            <a:ext cx="6087378" cy="6855394"/>
          </a:xfrm>
          <a:prstGeom prst="rect">
            <a:avLst/>
          </a:prstGeom>
        </p:spPr>
      </p:pic>
    </p:spTree>
    <p:extLst>
      <p:ext uri="{BB962C8B-B14F-4D97-AF65-F5344CB8AC3E}">
        <p14:creationId xmlns:p14="http://schemas.microsoft.com/office/powerpoint/2010/main" val="321550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7196"/>
            <a:ext cx="12192001" cy="6857990"/>
          </a:xfrm>
          <a:prstGeom prst="rect">
            <a:avLst/>
          </a:prstGeom>
        </p:spPr>
      </p:pic>
      <p:sp useBgFill="1">
        <p:nvSpPr>
          <p:cNvPr id="103" name="Forme libre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rtlCol="0">
            <a:normAutofit/>
          </a:bodyPr>
          <a:lstStyle/>
          <a:p>
            <a:pPr algn="l"/>
            <a:r>
              <a:rPr lang="fr-FR" sz="4000" dirty="0"/>
              <a:t>A propos</a:t>
            </a:r>
            <a:br>
              <a:rPr lang="fr-FR" sz="4000" dirty="0"/>
            </a:br>
            <a:r>
              <a:rPr lang="fr-FR" sz="4000" dirty="0"/>
              <a:t>de la veille</a:t>
            </a:r>
          </a:p>
        </p:txBody>
      </p:sp>
      <p:sp>
        <p:nvSpPr>
          <p:cNvPr id="3" name="Sous-titr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rtlCol="0">
            <a:normAutofit/>
          </a:bodyPr>
          <a:lstStyle/>
          <a:p>
            <a:pPr algn="l" rtl="0"/>
            <a:r>
              <a:rPr lang="fr-FR" sz="2300" dirty="0"/>
              <a:t>Contexte, définition, exemples…</a:t>
            </a:r>
          </a:p>
        </p:txBody>
      </p:sp>
    </p:spTree>
    <p:extLst>
      <p:ext uri="{BB962C8B-B14F-4D97-AF65-F5344CB8AC3E}">
        <p14:creationId xmlns:p14="http://schemas.microsoft.com/office/powerpoint/2010/main" val="416788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6682E-D91A-9003-49D4-8CEAA02EEDD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7E40701-C384-C75D-5BD2-21B03382024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F65DE184-4344-6E7F-847E-B6472A7130ED}"/>
              </a:ext>
            </a:extLst>
          </p:cNvPr>
          <p:cNvSpPr>
            <a:spLocks noGrp="1"/>
          </p:cNvSpPr>
          <p:nvPr>
            <p:ph type="title"/>
          </p:nvPr>
        </p:nvSpPr>
        <p:spPr>
          <a:xfrm>
            <a:off x="6900493" y="609600"/>
            <a:ext cx="4538124" cy="970450"/>
          </a:xfrm>
        </p:spPr>
        <p:txBody>
          <a:bodyPr rtlCol="0" anchor="b">
            <a:normAutofit fontScale="90000"/>
          </a:bodyPr>
          <a:lstStyle/>
          <a:p>
            <a:pPr algn="l"/>
            <a:r>
              <a:rPr lang="fr-FR" sz="4000" dirty="0"/>
              <a:t>Chaque minute sur internet …</a:t>
            </a:r>
          </a:p>
        </p:txBody>
      </p:sp>
      <p:sp>
        <p:nvSpPr>
          <p:cNvPr id="24" name="Espace réservé du contenu 2">
            <a:extLst>
              <a:ext uri="{FF2B5EF4-FFF2-40B4-BE49-F238E27FC236}">
                <a16:creationId xmlns:a16="http://schemas.microsoft.com/office/drawing/2014/main" id="{E4E4AAD7-2449-C0DE-3273-260A490A1473}"/>
              </a:ext>
            </a:extLst>
          </p:cNvPr>
          <p:cNvSpPr>
            <a:spLocks noGrp="1"/>
          </p:cNvSpPr>
          <p:nvPr>
            <p:ph idx="1"/>
          </p:nvPr>
        </p:nvSpPr>
        <p:spPr>
          <a:xfrm>
            <a:off x="6900493" y="2189649"/>
            <a:ext cx="4403596" cy="4058751"/>
          </a:xfrm>
        </p:spPr>
        <p:txBody>
          <a:bodyPr rtlCol="0" anchor="t">
            <a:normAutofit/>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347 000 tweets postés sur Twitter</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1,7 million de contenus partagés sur Facebook</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500h de vidéo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Youtube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descr="Une image contenant texte, capture d’écran, graphisme, logiciel&#10;&#10;Description générée automatiquement">
            <a:extLst>
              <a:ext uri="{FF2B5EF4-FFF2-40B4-BE49-F238E27FC236}">
                <a16:creationId xmlns:a16="http://schemas.microsoft.com/office/drawing/2014/main" id="{CBA77B98-0B7D-BC6F-06F0-7238F4B16233}"/>
              </a:ext>
            </a:extLst>
          </p:cNvPr>
          <p:cNvPicPr>
            <a:picLocks noChangeAspect="1"/>
          </p:cNvPicPr>
          <p:nvPr/>
        </p:nvPicPr>
        <p:blipFill>
          <a:blip r:embed="rId4"/>
          <a:stretch>
            <a:fillRect/>
          </a:stretch>
        </p:blipFill>
        <p:spPr>
          <a:xfrm>
            <a:off x="-17246" y="0"/>
            <a:ext cx="6104624" cy="11151112"/>
          </a:xfrm>
          <a:prstGeom prst="rect">
            <a:avLst/>
          </a:prstGeom>
        </p:spPr>
      </p:pic>
    </p:spTree>
    <p:extLst>
      <p:ext uri="{BB962C8B-B14F-4D97-AF65-F5344CB8AC3E}">
        <p14:creationId xmlns:p14="http://schemas.microsoft.com/office/powerpoint/2010/main" val="192266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09585-08D1-2A06-5CCC-5274A84DCA5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C7E17FC-F08D-6F5F-BA79-DBB8A8E6D5C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26CBF7DC-F84D-3F19-01F6-D2CC2E215530}"/>
              </a:ext>
            </a:extLst>
          </p:cNvPr>
          <p:cNvSpPr>
            <a:spLocks noGrp="1"/>
          </p:cNvSpPr>
          <p:nvPr>
            <p:ph type="title"/>
          </p:nvPr>
        </p:nvSpPr>
        <p:spPr>
          <a:xfrm>
            <a:off x="6900493" y="609600"/>
            <a:ext cx="4538124" cy="970450"/>
          </a:xfrm>
        </p:spPr>
        <p:txBody>
          <a:bodyPr rtlCol="0" anchor="b">
            <a:normAutofit/>
          </a:bodyPr>
          <a:lstStyle/>
          <a:p>
            <a:pPr algn="l"/>
            <a:r>
              <a:rPr lang="fr-FR" sz="4000" dirty="0"/>
              <a:t>A propos du web</a:t>
            </a:r>
          </a:p>
        </p:txBody>
      </p:sp>
      <p:sp>
        <p:nvSpPr>
          <p:cNvPr id="24" name="Espace réservé du contenu 2">
            <a:extLst>
              <a:ext uri="{FF2B5EF4-FFF2-40B4-BE49-F238E27FC236}">
                <a16:creationId xmlns:a16="http://schemas.microsoft.com/office/drawing/2014/main" id="{1D6D5F4D-0DDE-2192-C9B8-5B1D4E1F8142}"/>
              </a:ext>
            </a:extLst>
          </p:cNvPr>
          <p:cNvSpPr>
            <a:spLocks noGrp="1"/>
          </p:cNvSpPr>
          <p:nvPr>
            <p:ph idx="1"/>
          </p:nvPr>
        </p:nvSpPr>
        <p:spPr>
          <a:xfrm>
            <a:off x="6900493" y="2189649"/>
            <a:ext cx="4403596" cy="4058751"/>
          </a:xfrm>
        </p:spPr>
        <p:txBody>
          <a:bodyPr rtlCol="0" anchor="t">
            <a:normAutofit/>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Genèse</a:t>
            </a:r>
          </a:p>
          <a:p>
            <a:pPr>
              <a:lnSpc>
                <a:spcPct val="107000"/>
              </a:lnSpc>
              <a:spcAft>
                <a:spcPts val="800"/>
              </a:spcAft>
            </a:pP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Web 2.0 et 3.0</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surface (ou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clear</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web), </a:t>
            </a:r>
            <a:r>
              <a:rPr lang="fr-FR" sz="1800" u="sng" kern="100" dirty="0" err="1">
                <a:effectLst/>
                <a:latin typeface="Calibri" panose="020F0502020204030204" pitchFamily="34" charset="0"/>
                <a:ea typeface="Calibri" panose="020F0502020204030204" pitchFamily="34" charset="0"/>
                <a:cs typeface="Times New Roman" panose="02020603050405020304" pitchFamily="18" charset="0"/>
              </a:rPr>
              <a:t>deep</a:t>
            </a: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 web et </a:t>
            </a:r>
            <a:r>
              <a:rPr lang="fr-FR" sz="1800" u="sng" kern="100" dirty="0" err="1">
                <a:effectLst/>
                <a:latin typeface="Calibri" panose="020F0502020204030204" pitchFamily="34" charset="0"/>
                <a:ea typeface="Calibri" panose="020F0502020204030204" pitchFamily="34" charset="0"/>
                <a:cs typeface="Times New Roman" panose="02020603050405020304" pitchFamily="18" charset="0"/>
              </a:rPr>
              <a:t>dark</a:t>
            </a: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 web</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métaphore de l’iceberg</a:t>
            </a:r>
          </a:p>
        </p:txBody>
      </p:sp>
      <p:pic>
        <p:nvPicPr>
          <p:cNvPr id="6" name="Image 5" descr="Une image contenant nature, neige, eau, Relief glaciaire&#10;&#10;Description générée automatiquement">
            <a:extLst>
              <a:ext uri="{FF2B5EF4-FFF2-40B4-BE49-F238E27FC236}">
                <a16:creationId xmlns:a16="http://schemas.microsoft.com/office/drawing/2014/main" id="{4CEE02F3-CC2E-B083-B007-DB77F3988611}"/>
              </a:ext>
            </a:extLst>
          </p:cNvPr>
          <p:cNvPicPr>
            <a:picLocks noChangeAspect="1"/>
          </p:cNvPicPr>
          <p:nvPr/>
        </p:nvPicPr>
        <p:blipFill>
          <a:blip r:embed="rId4"/>
          <a:stretch>
            <a:fillRect/>
          </a:stretch>
        </p:blipFill>
        <p:spPr>
          <a:xfrm>
            <a:off x="-8622" y="-552450"/>
            <a:ext cx="6095999" cy="9782854"/>
          </a:xfrm>
          <a:prstGeom prst="rect">
            <a:avLst/>
          </a:prstGeom>
        </p:spPr>
      </p:pic>
    </p:spTree>
    <p:extLst>
      <p:ext uri="{BB962C8B-B14F-4D97-AF65-F5344CB8AC3E}">
        <p14:creationId xmlns:p14="http://schemas.microsoft.com/office/powerpoint/2010/main" val="2090877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D6888-7E4E-461A-4ED8-5234D653B3A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310C452-252E-BC88-5ACF-9D05F892FCF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B66E827F-9705-6317-B356-C37156DDFC93}"/>
              </a:ext>
            </a:extLst>
          </p:cNvPr>
          <p:cNvSpPr>
            <a:spLocks noGrp="1"/>
          </p:cNvSpPr>
          <p:nvPr>
            <p:ph type="title"/>
          </p:nvPr>
        </p:nvSpPr>
        <p:spPr>
          <a:xfrm>
            <a:off x="6900493" y="609600"/>
            <a:ext cx="4538124" cy="970450"/>
          </a:xfrm>
        </p:spPr>
        <p:txBody>
          <a:bodyPr rtlCol="0" anchor="b">
            <a:normAutofit/>
          </a:bodyPr>
          <a:lstStyle/>
          <a:p>
            <a:pPr algn="l"/>
            <a:r>
              <a:rPr lang="fr-FR" sz="4000" u="sng" dirty="0"/>
              <a:t>Définition</a:t>
            </a:r>
            <a:r>
              <a:rPr lang="fr-FR" sz="4000" dirty="0"/>
              <a:t> de la veille</a:t>
            </a:r>
          </a:p>
        </p:txBody>
      </p:sp>
      <p:sp>
        <p:nvSpPr>
          <p:cNvPr id="24" name="Espace réservé du contenu 2">
            <a:extLst>
              <a:ext uri="{FF2B5EF4-FFF2-40B4-BE49-F238E27FC236}">
                <a16:creationId xmlns:a16="http://schemas.microsoft.com/office/drawing/2014/main" id="{D4D6385C-7D19-B54C-E940-103E990E4B5B}"/>
              </a:ext>
            </a:extLst>
          </p:cNvPr>
          <p:cNvSpPr>
            <a:spLocks noGrp="1"/>
          </p:cNvSpPr>
          <p:nvPr>
            <p:ph idx="1"/>
          </p:nvPr>
        </p:nvSpPr>
        <p:spPr>
          <a:xfrm>
            <a:off x="6900493" y="2189649"/>
            <a:ext cx="4403596" cy="4058751"/>
          </a:xfrm>
        </p:spPr>
        <p:txBody>
          <a:bodyPr rtlCol="0" anchor="t">
            <a:normAutofit/>
          </a:bodyPr>
          <a:lstStyle/>
          <a:p>
            <a:pPr marL="36900" indent="0">
              <a:lnSpc>
                <a:spcPct val="107000"/>
              </a:lnSpc>
              <a:spcAft>
                <a:spcPts val="800"/>
              </a:spcAft>
              <a:buNone/>
            </a:pPr>
            <a:r>
              <a:rPr lang="fr-FR" sz="1800" b="1" i="1" kern="100" dirty="0">
                <a:effectLst/>
                <a:latin typeface="Calibri" panose="020F0502020204030204" pitchFamily="34" charset="0"/>
                <a:ea typeface="Calibri" panose="020F0502020204030204" pitchFamily="34" charset="0"/>
                <a:cs typeface="Times New Roman" panose="02020603050405020304" pitchFamily="18" charset="0"/>
              </a:rPr>
              <a:t>Activité</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i="1" kern="100" dirty="0">
                <a:effectLst/>
                <a:latin typeface="Calibri" panose="020F0502020204030204" pitchFamily="34" charset="0"/>
                <a:ea typeface="Calibri" panose="020F0502020204030204" pitchFamily="34" charset="0"/>
                <a:cs typeface="Times New Roman" panose="02020603050405020304" pitchFamily="18" charset="0"/>
              </a:rPr>
              <a:t>continue</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 en grande partie </a:t>
            </a:r>
            <a:r>
              <a:rPr lang="fr-FR" sz="1800" b="1" i="1" kern="100" dirty="0">
                <a:effectLst/>
                <a:latin typeface="Calibri" panose="020F0502020204030204" pitchFamily="34" charset="0"/>
                <a:ea typeface="Calibri" panose="020F0502020204030204" pitchFamily="34" charset="0"/>
                <a:cs typeface="Times New Roman" panose="02020603050405020304" pitchFamily="18" charset="0"/>
              </a:rPr>
              <a:t>itérative</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 visant à une </a:t>
            </a:r>
            <a:r>
              <a:rPr lang="fr-FR" sz="1800" b="1" i="1" kern="100" dirty="0">
                <a:effectLst/>
                <a:latin typeface="Calibri" panose="020F0502020204030204" pitchFamily="34" charset="0"/>
                <a:ea typeface="Calibri" panose="020F0502020204030204" pitchFamily="34" charset="0"/>
                <a:cs typeface="Times New Roman" panose="02020603050405020304" pitchFamily="18" charset="0"/>
              </a:rPr>
              <a:t>surveillance active de sujets </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pour </a:t>
            </a:r>
            <a:r>
              <a:rPr lang="fr-FR" sz="1800" b="1" i="1" kern="100" dirty="0">
                <a:effectLst/>
                <a:latin typeface="Calibri" panose="020F0502020204030204" pitchFamily="34" charset="0"/>
                <a:ea typeface="Calibri" panose="020F0502020204030204" pitchFamily="34" charset="0"/>
                <a:cs typeface="Times New Roman" panose="02020603050405020304" pitchFamily="18" charset="0"/>
              </a:rPr>
              <a:t>anticiper les évolutions</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53538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92F1-3E83-E489-97C7-BAFD2DD2C89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1BD5A4F-DD39-37EC-4F36-AD2EFA47022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7F3EE532-72EC-F1E6-46DD-30C6FFD36031}"/>
              </a:ext>
            </a:extLst>
          </p:cNvPr>
          <p:cNvSpPr>
            <a:spLocks noGrp="1"/>
          </p:cNvSpPr>
          <p:nvPr>
            <p:ph type="title"/>
          </p:nvPr>
        </p:nvSpPr>
        <p:spPr>
          <a:xfrm>
            <a:off x="6900493" y="609600"/>
            <a:ext cx="4538124" cy="970450"/>
          </a:xfrm>
        </p:spPr>
        <p:txBody>
          <a:bodyPr rtlCol="0" anchor="b">
            <a:normAutofit/>
          </a:bodyPr>
          <a:lstStyle/>
          <a:p>
            <a:pPr algn="l"/>
            <a:r>
              <a:rPr lang="fr-FR" sz="4000" dirty="0"/>
              <a:t>Types de veilles</a:t>
            </a:r>
          </a:p>
        </p:txBody>
      </p:sp>
      <p:sp>
        <p:nvSpPr>
          <p:cNvPr id="24" name="Espace réservé du contenu 2">
            <a:extLst>
              <a:ext uri="{FF2B5EF4-FFF2-40B4-BE49-F238E27FC236}">
                <a16:creationId xmlns:a16="http://schemas.microsoft.com/office/drawing/2014/main" id="{EB1B0CBF-B367-F438-1A62-37E34883081C}"/>
              </a:ext>
            </a:extLst>
          </p:cNvPr>
          <p:cNvSpPr>
            <a:spLocks noGrp="1"/>
          </p:cNvSpPr>
          <p:nvPr>
            <p:ph idx="1"/>
          </p:nvPr>
        </p:nvSpPr>
        <p:spPr>
          <a:xfrm>
            <a:off x="6900493" y="2189649"/>
            <a:ext cx="4403596" cy="4058751"/>
          </a:xfrm>
        </p:spPr>
        <p:txBody>
          <a:bodyPr rtlCol="0" anchor="t">
            <a:normAutofit fontScale="77500" lnSpcReduction="20000"/>
          </a:bodyPr>
          <a:lstStyle/>
          <a:p>
            <a:pPr>
              <a:lnSpc>
                <a:spcPct val="107000"/>
              </a:lnSpc>
              <a:spcAft>
                <a:spcPts val="800"/>
              </a:spcAft>
            </a:pPr>
            <a:r>
              <a:rPr lang="fr-FR" sz="1800" u="sng" kern="100" dirty="0">
                <a:effectLst/>
                <a:latin typeface="Calibri" panose="020F0502020204030204" pitchFamily="34" charset="0"/>
                <a:ea typeface="Calibri" panose="020F0502020204030204" pitchFamily="34" charset="0"/>
                <a:cs typeface="Times New Roman" panose="02020603050405020304" pitchFamily="18" charset="0"/>
              </a:rPr>
              <a:t>Veille interne et externe</a:t>
            </a: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Exemples :</a:t>
            </a:r>
          </a:p>
          <a:p>
            <a:pPr lvl="1">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E-réputation (surveiller son image sur internet)</a:t>
            </a:r>
          </a:p>
          <a:p>
            <a:pPr lvl="1">
              <a:lnSpc>
                <a:spcPct val="107000"/>
              </a:lnSpc>
              <a:spcAft>
                <a:spcPts val="800"/>
              </a:spcAft>
            </a:pP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Travail (recherche d’emploi, reconversion)</a:t>
            </a:r>
          </a:p>
          <a:p>
            <a:pPr lvl="1">
              <a:lnSpc>
                <a:spcPct val="107000"/>
              </a:lnSpc>
              <a:spcAft>
                <a:spcPts val="800"/>
              </a:spcAft>
            </a:pP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Catégories :</a:t>
            </a:r>
          </a:p>
          <a:p>
            <a:pPr lvl="1">
              <a:lnSpc>
                <a:spcPct val="107000"/>
              </a:lnSpc>
              <a:spcAft>
                <a:spcPts val="800"/>
              </a:spcAft>
            </a:pPr>
            <a:r>
              <a:rPr lang="fr-FR" sz="1600" b="1" kern="100" dirty="0">
                <a:effectLst/>
                <a:latin typeface="Calibri" panose="020F0502020204030204" pitchFamily="34" charset="0"/>
                <a:ea typeface="Calibri" panose="020F0502020204030204" pitchFamily="34" charset="0"/>
                <a:cs typeface="Times New Roman" panose="02020603050405020304" pitchFamily="18" charset="0"/>
              </a:rPr>
              <a:t>Stratégique</a:t>
            </a: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 (jauger la qualité de la stratégie en termes d’opportunité et de menaces)</a:t>
            </a:r>
          </a:p>
          <a:p>
            <a:pPr lvl="1">
              <a:lnSpc>
                <a:spcPct val="107000"/>
              </a:lnSpc>
              <a:spcAft>
                <a:spcPts val="800"/>
              </a:spcAft>
            </a:pPr>
            <a:r>
              <a:rPr lang="fr-FR" sz="1600" b="1" kern="100" dirty="0">
                <a:effectLst/>
                <a:latin typeface="Calibri" panose="020F0502020204030204" pitchFamily="34" charset="0"/>
                <a:ea typeface="Calibri" panose="020F0502020204030204" pitchFamily="34" charset="0"/>
                <a:cs typeface="Times New Roman" panose="02020603050405020304" pitchFamily="18" charset="0"/>
              </a:rPr>
              <a:t>Concurrentielle</a:t>
            </a: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 (analyser les concurrents – atouts, faiblesses)</a:t>
            </a:r>
          </a:p>
          <a:p>
            <a:pPr lvl="1">
              <a:lnSpc>
                <a:spcPct val="107000"/>
              </a:lnSpc>
              <a:spcAft>
                <a:spcPts val="800"/>
              </a:spcAft>
            </a:pPr>
            <a:r>
              <a:rPr lang="fr-FR" sz="1600" b="1" kern="100" dirty="0">
                <a:effectLst/>
                <a:latin typeface="Calibri" panose="020F0502020204030204" pitchFamily="34" charset="0"/>
                <a:ea typeface="Calibri" panose="020F0502020204030204" pitchFamily="34" charset="0"/>
                <a:cs typeface="Times New Roman" panose="02020603050405020304" pitchFamily="18" charset="0"/>
              </a:rPr>
              <a:t>Technologique</a:t>
            </a:r>
            <a:r>
              <a:rPr lang="fr-FR" sz="1600" kern="100" dirty="0">
                <a:effectLst/>
                <a:latin typeface="Calibri" panose="020F0502020204030204" pitchFamily="34" charset="0"/>
                <a:ea typeface="Calibri" panose="020F0502020204030204" pitchFamily="34" charset="0"/>
                <a:cs typeface="Times New Roman" panose="02020603050405020304" pitchFamily="18" charset="0"/>
              </a:rPr>
              <a:t> (possibilité, mode, failles / obsolescence) </a:t>
            </a:r>
          </a:p>
          <a:p>
            <a:pPr lvl="1">
              <a:lnSpc>
                <a:spcPct val="107000"/>
              </a:lnSpc>
              <a:spcAft>
                <a:spcPts val="800"/>
              </a:spcAft>
            </a:pPr>
            <a:r>
              <a:rPr lang="fr-FR" sz="1600" b="1" kern="100" dirty="0">
                <a:effectLst/>
                <a:latin typeface="Calibri" panose="020F0502020204030204" pitchFamily="34" charset="0"/>
                <a:ea typeface="Calibri" panose="020F0502020204030204" pitchFamily="34" charset="0"/>
                <a:cs typeface="Times New Roman" panose="02020603050405020304" pitchFamily="18" charset="0"/>
              </a:rPr>
              <a:t>Sociétale, juridique, commerciale</a:t>
            </a:r>
          </a:p>
        </p:txBody>
      </p:sp>
    </p:spTree>
    <p:extLst>
      <p:ext uri="{BB962C8B-B14F-4D97-AF65-F5344CB8AC3E}">
        <p14:creationId xmlns:p14="http://schemas.microsoft.com/office/powerpoint/2010/main" val="242968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3992B437-CA8C-3A77-0C03-0D25166B29E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771514E2-F71D-E2B2-999F-41BC1A77DBD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7196"/>
            <a:ext cx="12192001" cy="6857990"/>
          </a:xfrm>
          <a:prstGeom prst="rect">
            <a:avLst/>
          </a:prstGeom>
        </p:spPr>
      </p:pic>
      <p:sp useBgFill="1">
        <p:nvSpPr>
          <p:cNvPr id="103" name="Forme libre 5">
            <a:extLst>
              <a:ext uri="{FF2B5EF4-FFF2-40B4-BE49-F238E27FC236}">
                <a16:creationId xmlns:a16="http://schemas.microsoft.com/office/drawing/2014/main" id="{695D0E35-CC07-2F6C-9FFA-F99E2D89C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DCD98B3E-10AE-9B00-C535-7173D522D92E}"/>
              </a:ext>
            </a:extLst>
          </p:cNvPr>
          <p:cNvSpPr>
            <a:spLocks noGrp="1"/>
          </p:cNvSpPr>
          <p:nvPr>
            <p:ph type="ctrTitle"/>
          </p:nvPr>
        </p:nvSpPr>
        <p:spPr>
          <a:xfrm>
            <a:off x="7389962" y="1673524"/>
            <a:ext cx="3485073" cy="2420504"/>
          </a:xfrm>
        </p:spPr>
        <p:txBody>
          <a:bodyPr rtlCol="0">
            <a:normAutofit/>
          </a:bodyPr>
          <a:lstStyle/>
          <a:p>
            <a:pPr algn="l"/>
            <a:r>
              <a:rPr lang="fr-FR" sz="4000" dirty="0"/>
              <a:t>Pourquoi faire</a:t>
            </a:r>
            <a:br>
              <a:rPr lang="fr-FR" sz="4000" dirty="0"/>
            </a:br>
            <a:r>
              <a:rPr lang="fr-FR" sz="4000" dirty="0"/>
              <a:t>de la veille</a:t>
            </a:r>
          </a:p>
        </p:txBody>
      </p:sp>
      <p:sp>
        <p:nvSpPr>
          <p:cNvPr id="3" name="Sous-titre 2">
            <a:extLst>
              <a:ext uri="{FF2B5EF4-FFF2-40B4-BE49-F238E27FC236}">
                <a16:creationId xmlns:a16="http://schemas.microsoft.com/office/drawing/2014/main" id="{C0E1E43B-E0A1-B303-7FED-4DBD3AD394C4}"/>
              </a:ext>
            </a:extLst>
          </p:cNvPr>
          <p:cNvSpPr>
            <a:spLocks noGrp="1"/>
          </p:cNvSpPr>
          <p:nvPr>
            <p:ph type="subTitle" idx="1"/>
          </p:nvPr>
        </p:nvSpPr>
        <p:spPr>
          <a:xfrm>
            <a:off x="7389965" y="4157933"/>
            <a:ext cx="3485072" cy="1026544"/>
          </a:xfrm>
        </p:spPr>
        <p:txBody>
          <a:bodyPr rtlCol="0">
            <a:normAutofit/>
          </a:bodyPr>
          <a:lstStyle/>
          <a:p>
            <a:pPr algn="l" rtl="0"/>
            <a:r>
              <a:rPr lang="fr-FR" sz="2300" dirty="0"/>
              <a:t>Comprendre les enjeux</a:t>
            </a:r>
          </a:p>
        </p:txBody>
      </p:sp>
    </p:spTree>
    <p:extLst>
      <p:ext uri="{BB962C8B-B14F-4D97-AF65-F5344CB8AC3E}">
        <p14:creationId xmlns:p14="http://schemas.microsoft.com/office/powerpoint/2010/main" val="8900564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4285910_TF55705232.potx" id="{02AF44FE-3C0F-483E-AB42-A62B4B49395F}" vid="{F23FCEBA-AEA9-4629-922F-EE14B03EEF7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5.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6.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2.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4C00F4-06E9-43E3-AD97-88A857CEFA8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{E8C30F37-EBF9-451E-A33D-2051BD6FBBAA}tf55705232_win32</Template>
  <TotalTime>5697</TotalTime>
  <Words>1258</Words>
  <Application>Microsoft Office PowerPoint</Application>
  <PresentationFormat>Grand écran</PresentationFormat>
  <Paragraphs>198</Paragraphs>
  <Slides>30</Slides>
  <Notes>30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30</vt:i4>
      </vt:variant>
    </vt:vector>
  </HeadingPairs>
  <TitlesOfParts>
    <vt:vector size="34" baseType="lpstr">
      <vt:lpstr>Calibri</vt:lpstr>
      <vt:lpstr>Goudy Old Style</vt:lpstr>
      <vt:lpstr>Wingdings 2</vt:lpstr>
      <vt:lpstr>SlateVTI</vt:lpstr>
      <vt:lpstr>Présentation PowerPoint</vt:lpstr>
      <vt:lpstr>Thibault Vinchent</vt:lpstr>
      <vt:lpstr>Programme</vt:lpstr>
      <vt:lpstr>A propos de la veille</vt:lpstr>
      <vt:lpstr>Chaque minute sur internet …</vt:lpstr>
      <vt:lpstr>A propos du web</vt:lpstr>
      <vt:lpstr>Définition de la veille</vt:lpstr>
      <vt:lpstr>Types de veilles</vt:lpstr>
      <vt:lpstr>Pourquoi faire de la veille</vt:lpstr>
      <vt:lpstr>Enjeux</vt:lpstr>
      <vt:lpstr>Développer sa notoriété sur un domaine d’expertise</vt:lpstr>
      <vt:lpstr>Présentation PowerPoint</vt:lpstr>
      <vt:lpstr>Conseils pour la veille</vt:lpstr>
      <vt:lpstr>Stratégie de veille</vt:lpstr>
      <vt:lpstr>Prendre du recul</vt:lpstr>
      <vt:lpstr>Connaitre ses propres limites</vt:lpstr>
      <vt:lpstr>Les problèmes avec la veille</vt:lpstr>
      <vt:lpstr>L’infobésité</vt:lpstr>
      <vt:lpstr>Les parades</vt:lpstr>
      <vt:lpstr>La e-réputation</vt:lpstr>
      <vt:lpstr>Présentation PowerPoint</vt:lpstr>
      <vt:lpstr>Mise en œuvre opérationnelle de la veille</vt:lpstr>
      <vt:lpstr>Les différents styles</vt:lpstr>
      <vt:lpstr>Connaitre les mots clefs associés à son domaine</vt:lpstr>
      <vt:lpstr>Identifier ses concurrents</vt:lpstr>
      <vt:lpstr>Push, pull et outils associés</vt:lpstr>
      <vt:lpstr>L’agrégation / curation</vt:lpstr>
      <vt:lpstr>Présentation PowerPoint</vt:lpstr>
      <vt:lpstr>Modalités : rendu et oral</vt:lpstr>
      <vt:lpstr>L’intelligence artificielle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Thibault VINCHENT</dc:creator>
  <cp:lastModifiedBy>VINCHENT Thibault</cp:lastModifiedBy>
  <cp:revision>2</cp:revision>
  <dcterms:created xsi:type="dcterms:W3CDTF">2024-02-07T14:46:16Z</dcterms:created>
  <dcterms:modified xsi:type="dcterms:W3CDTF">2025-04-02T10:21:51Z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