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11"/>
  </p:notesMasterIdLst>
  <p:handoutMasterIdLst>
    <p:handoutMasterId r:id="rId12"/>
  </p:handoutMasterIdLst>
  <p:sldIdLst>
    <p:sldId id="280" r:id="rId5"/>
    <p:sldId id="298" r:id="rId6"/>
    <p:sldId id="299" r:id="rId7"/>
    <p:sldId id="302" r:id="rId8"/>
    <p:sldId id="300" r:id="rId9"/>
    <p:sldId id="301" r:id="rId10"/>
  </p:sldIdLst>
  <p:sldSz cx="12192000" cy="6858000"/>
  <p:notesSz cx="6858000" cy="9144000"/>
  <p:defaultTextStyle>
    <a:defPPr rtl="0"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77C7A4B-55CB-4A84-A145-FC87B731C6B4}" v="1" dt="2026-05-04T09:27:29.14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189" autoAdjust="0"/>
    <p:restoredTop sz="94619" autoAdjust="0"/>
  </p:normalViewPr>
  <p:slideViewPr>
    <p:cSldViewPr snapToGrid="0">
      <p:cViewPr varScale="1">
        <p:scale>
          <a:sx n="82" d="100"/>
          <a:sy n="82" d="100"/>
        </p:scale>
        <p:origin x="619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80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ibault VINCHENT" userId="b919e929-cfef-445e-a456-a3c1568e08ff" providerId="ADAL" clId="{36B71888-F94F-46F8-A2D5-05449A1979BA}"/>
    <pc:docChg chg="undo custSel addSld modSld">
      <pc:chgData name="Thibault VINCHENT" userId="b919e929-cfef-445e-a456-a3c1568e08ff" providerId="ADAL" clId="{36B71888-F94F-46F8-A2D5-05449A1979BA}" dt="2026-05-04T09:39:10.976" v="1046" actId="20577"/>
      <pc:docMkLst>
        <pc:docMk/>
      </pc:docMkLst>
      <pc:sldChg chg="modSp mod">
        <pc:chgData name="Thibault VINCHENT" userId="b919e929-cfef-445e-a456-a3c1568e08ff" providerId="ADAL" clId="{36B71888-F94F-46F8-A2D5-05449A1979BA}" dt="2026-05-04T07:11:53.946" v="801" actId="400"/>
        <pc:sldMkLst>
          <pc:docMk/>
          <pc:sldMk cId="3555913775" sldId="298"/>
        </pc:sldMkLst>
        <pc:spChg chg="mod">
          <ac:chgData name="Thibault VINCHENT" userId="b919e929-cfef-445e-a456-a3c1568e08ff" providerId="ADAL" clId="{36B71888-F94F-46F8-A2D5-05449A1979BA}" dt="2026-05-04T07:11:53.946" v="801" actId="400"/>
          <ac:spMkLst>
            <pc:docMk/>
            <pc:sldMk cId="3555913775" sldId="298"/>
            <ac:spMk id="24" creationId="{53F841DE-BA92-9159-E423-E1B234A6C9F7}"/>
          </ac:spMkLst>
        </pc:spChg>
      </pc:sldChg>
      <pc:sldChg chg="modSp mod">
        <pc:chgData name="Thibault VINCHENT" userId="b919e929-cfef-445e-a456-a3c1568e08ff" providerId="ADAL" clId="{36B71888-F94F-46F8-A2D5-05449A1979BA}" dt="2026-04-20T13:58:55.317" v="98" actId="20577"/>
        <pc:sldMkLst>
          <pc:docMk/>
          <pc:sldMk cId="2466836143" sldId="299"/>
        </pc:sldMkLst>
        <pc:spChg chg="mod">
          <ac:chgData name="Thibault VINCHENT" userId="b919e929-cfef-445e-a456-a3c1568e08ff" providerId="ADAL" clId="{36B71888-F94F-46F8-A2D5-05449A1979BA}" dt="2026-04-20T13:58:55.317" v="98" actId="20577"/>
          <ac:spMkLst>
            <pc:docMk/>
            <pc:sldMk cId="2466836143" sldId="299"/>
            <ac:spMk id="24" creationId="{C8935DC4-DDD5-C443-F388-10455B637DCE}"/>
          </ac:spMkLst>
        </pc:spChg>
      </pc:sldChg>
      <pc:sldChg chg="modSp add mod">
        <pc:chgData name="Thibault VINCHENT" userId="b919e929-cfef-445e-a456-a3c1568e08ff" providerId="ADAL" clId="{36B71888-F94F-46F8-A2D5-05449A1979BA}" dt="2026-04-23T08:45:03.750" v="474" actId="20577"/>
        <pc:sldMkLst>
          <pc:docMk/>
          <pc:sldMk cId="3980326756" sldId="300"/>
        </pc:sldMkLst>
        <pc:spChg chg="mod">
          <ac:chgData name="Thibault VINCHENT" userId="b919e929-cfef-445e-a456-a3c1568e08ff" providerId="ADAL" clId="{36B71888-F94F-46F8-A2D5-05449A1979BA}" dt="2026-04-23T08:43:07.234" v="151" actId="20577"/>
          <ac:spMkLst>
            <pc:docMk/>
            <pc:sldMk cId="3980326756" sldId="300"/>
            <ac:spMk id="2" creationId="{B8B533C8-572E-B729-ABCC-C36332A889CA}"/>
          </ac:spMkLst>
        </pc:spChg>
        <pc:spChg chg="mod">
          <ac:chgData name="Thibault VINCHENT" userId="b919e929-cfef-445e-a456-a3c1568e08ff" providerId="ADAL" clId="{36B71888-F94F-46F8-A2D5-05449A1979BA}" dt="2026-04-23T08:45:03.750" v="474" actId="20577"/>
          <ac:spMkLst>
            <pc:docMk/>
            <pc:sldMk cId="3980326756" sldId="300"/>
            <ac:spMk id="24" creationId="{75801E8C-CDCB-F168-D810-306D59F4AE79}"/>
          </ac:spMkLst>
        </pc:spChg>
      </pc:sldChg>
      <pc:sldChg chg="modSp add mod">
        <pc:chgData name="Thibault VINCHENT" userId="b919e929-cfef-445e-a456-a3c1568e08ff" providerId="ADAL" clId="{36B71888-F94F-46F8-A2D5-05449A1979BA}" dt="2026-04-24T09:37:31.791" v="783" actId="313"/>
        <pc:sldMkLst>
          <pc:docMk/>
          <pc:sldMk cId="1516966278" sldId="301"/>
        </pc:sldMkLst>
        <pc:spChg chg="mod">
          <ac:chgData name="Thibault VINCHENT" userId="b919e929-cfef-445e-a456-a3c1568e08ff" providerId="ADAL" clId="{36B71888-F94F-46F8-A2D5-05449A1979BA}" dt="2026-04-23T08:47:45.253" v="498" actId="20577"/>
          <ac:spMkLst>
            <pc:docMk/>
            <pc:sldMk cId="1516966278" sldId="301"/>
            <ac:spMk id="2" creationId="{1CC4C0EF-25BF-4E95-0C2F-7D8FA5D821BD}"/>
          </ac:spMkLst>
        </pc:spChg>
        <pc:spChg chg="mod">
          <ac:chgData name="Thibault VINCHENT" userId="b919e929-cfef-445e-a456-a3c1568e08ff" providerId="ADAL" clId="{36B71888-F94F-46F8-A2D5-05449A1979BA}" dt="2026-04-24T09:37:31.791" v="783" actId="313"/>
          <ac:spMkLst>
            <pc:docMk/>
            <pc:sldMk cId="1516966278" sldId="301"/>
            <ac:spMk id="24" creationId="{79208FC7-F3E0-50A5-4A6D-E970A54CE6DD}"/>
          </ac:spMkLst>
        </pc:spChg>
      </pc:sldChg>
      <pc:sldChg chg="modSp add mod">
        <pc:chgData name="Thibault VINCHENT" userId="b919e929-cfef-445e-a456-a3c1568e08ff" providerId="ADAL" clId="{36B71888-F94F-46F8-A2D5-05449A1979BA}" dt="2026-05-04T09:39:10.976" v="1046" actId="20577"/>
        <pc:sldMkLst>
          <pc:docMk/>
          <pc:sldMk cId="4099492831" sldId="302"/>
        </pc:sldMkLst>
        <pc:spChg chg="mod">
          <ac:chgData name="Thibault VINCHENT" userId="b919e929-cfef-445e-a456-a3c1568e08ff" providerId="ADAL" clId="{36B71888-F94F-46F8-A2D5-05449A1979BA}" dt="2026-05-04T09:39:10.976" v="1046" actId="20577"/>
          <ac:spMkLst>
            <pc:docMk/>
            <pc:sldMk cId="4099492831" sldId="302"/>
            <ac:spMk id="2" creationId="{1CA9C60F-1C86-4ECC-6B71-85B9FF45BEF0}"/>
          </ac:spMkLst>
        </pc:spChg>
        <pc:spChg chg="mod">
          <ac:chgData name="Thibault VINCHENT" userId="b919e929-cfef-445e-a456-a3c1568e08ff" providerId="ADAL" clId="{36B71888-F94F-46F8-A2D5-05449A1979BA}" dt="2026-05-04T09:30:46.255" v="1024" actId="20577"/>
          <ac:spMkLst>
            <pc:docMk/>
            <pc:sldMk cId="4099492831" sldId="302"/>
            <ac:spMk id="24" creationId="{AC5C88C8-AD30-48F7-8555-89650DED53F5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4D419D-7A78-4EB6-B1B0-C7F4D125C09E}" type="datetime1">
              <a:rPr lang="fr-FR" smtClean="0"/>
              <a:t>04/05/2026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D7CDAC-C694-4EDB-9D9B-30A18B0B1F5D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69049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 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fr-FR" noProof="0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D04D1DB3-262B-4CAB-9798-16AA7AD26B79}" type="datetime1">
              <a:rPr lang="fr-FR" noProof="0" smtClean="0"/>
              <a:t>04/05/2026</a:t>
            </a:fld>
            <a:endParaRPr lang="fr-FR" noProof="0" dirty="0"/>
          </a:p>
        </p:txBody>
      </p:sp>
      <p:sp>
        <p:nvSpPr>
          <p:cNvPr id="4" name="Espace réservé de l’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fr-FR" noProof="0" dirty="0"/>
          </a:p>
        </p:txBody>
      </p:sp>
      <p:sp>
        <p:nvSpPr>
          <p:cNvPr id="5" name="Espace réservé des commentaires 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fr-FR" noProof="0" dirty="0"/>
              <a:t>Modifiez les styles du texte du masque</a:t>
            </a:r>
          </a:p>
          <a:p>
            <a:pPr lvl="1" rtl="0"/>
            <a:r>
              <a:rPr lang="fr-FR" noProof="0" dirty="0"/>
              <a:t>Deuxième niveau</a:t>
            </a:r>
          </a:p>
          <a:p>
            <a:pPr lvl="2" rtl="0"/>
            <a:r>
              <a:rPr lang="fr-FR" noProof="0" dirty="0"/>
              <a:t>Troisième niveau</a:t>
            </a:r>
          </a:p>
          <a:p>
            <a:pPr lvl="3" rtl="0"/>
            <a:r>
              <a:rPr lang="fr-FR" noProof="0" dirty="0"/>
              <a:t>Quatrième niveau</a:t>
            </a:r>
          </a:p>
          <a:p>
            <a:pPr lvl="4" rtl="0"/>
            <a:r>
              <a:rPr lang="fr-FR" noProof="0" dirty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fr-FR" noProof="0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2E6DE88F-1F85-4A27-9D34-D74A50E7B0DA}" type="slidenum">
              <a:rPr lang="fr-FR" noProof="0" smtClean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373009185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3D9005-82D8-426D-6B6E-6BB72BF866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539075D6-C6F3-BDF0-B6D6-8FE403AFE33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61AF575A-0B99-0835-A5A6-D5DB9A251ED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488C411-454D-E120-C345-0267497970B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2E6DE88F-1F85-4A27-9D34-D74A50E7B0DA}" type="slidenum">
              <a:rPr lang="fr-FR" smtClean="0"/>
              <a:t>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102278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288282-8A77-2BB2-0A38-D0BF3B13DC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>
            <a:extLst>
              <a:ext uri="{FF2B5EF4-FFF2-40B4-BE49-F238E27FC236}">
                <a16:creationId xmlns:a16="http://schemas.microsoft.com/office/drawing/2014/main" id="{35F1A831-1EA4-9452-9E5F-9B778C01AE2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>
            <a:extLst>
              <a:ext uri="{FF2B5EF4-FFF2-40B4-BE49-F238E27FC236}">
                <a16:creationId xmlns:a16="http://schemas.microsoft.com/office/drawing/2014/main" id="{5A7893AC-D365-2F8B-4E67-4A3FC639EA7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3353778-F6EC-A35F-EEA9-DAA0188CACA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AEA074-24A7-4657-AE02-A51F68EA6AA2}" type="slidenum">
              <a:rPr kumimoji="0" lang="fr-FR" sz="1200" b="0" i="0" u="none" strike="noStrike" kern="1200" cap="none" spc="0" normalizeH="0" baseline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fr-FR" sz="1200" b="0" i="0" u="none" strike="noStrike" kern="1200" cap="none" spc="0" normalizeH="0" baseline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40947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F3B3B6-8C5D-F452-9056-51F4367AA6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>
            <a:extLst>
              <a:ext uri="{FF2B5EF4-FFF2-40B4-BE49-F238E27FC236}">
                <a16:creationId xmlns:a16="http://schemas.microsoft.com/office/drawing/2014/main" id="{C97FD827-859C-601B-6E53-4D088A94177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>
            <a:extLst>
              <a:ext uri="{FF2B5EF4-FFF2-40B4-BE49-F238E27FC236}">
                <a16:creationId xmlns:a16="http://schemas.microsoft.com/office/drawing/2014/main" id="{72420A07-6403-C279-92B1-C05FC788DB9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66B5354-27B2-AC5A-089A-13AEA29F638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AEA074-24A7-4657-AE02-A51F68EA6AA2}" type="slidenum">
              <a:rPr kumimoji="0" lang="fr-FR" sz="1200" b="0" i="0" u="none" strike="noStrike" kern="1200" cap="none" spc="0" normalizeH="0" baseline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fr-FR" sz="1200" b="0" i="0" u="none" strike="noStrike" kern="1200" cap="none" spc="0" normalizeH="0" baseline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09518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8BC0A4-F5C2-F4A0-E14B-B4F17823C4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>
            <a:extLst>
              <a:ext uri="{FF2B5EF4-FFF2-40B4-BE49-F238E27FC236}">
                <a16:creationId xmlns:a16="http://schemas.microsoft.com/office/drawing/2014/main" id="{EECD40A8-5CEA-9E88-0793-4AE396E1A78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>
            <a:extLst>
              <a:ext uri="{FF2B5EF4-FFF2-40B4-BE49-F238E27FC236}">
                <a16:creationId xmlns:a16="http://schemas.microsoft.com/office/drawing/2014/main" id="{E26EDC16-3592-A6F4-5125-99BEA69DB86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4C281E0-8FC9-57B8-E23B-E15E439A812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AEA074-24A7-4657-AE02-A51F68EA6AA2}" type="slidenum">
              <a:rPr kumimoji="0" lang="fr-FR" sz="1200" b="0" i="0" u="none" strike="noStrike" kern="1200" cap="none" spc="0" normalizeH="0" baseline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fr-FR" sz="1200" b="0" i="0" u="none" strike="noStrike" kern="1200" cap="none" spc="0" normalizeH="0" baseline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56280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4C40B3-9360-EA8A-1A04-2F9085ECB7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>
            <a:extLst>
              <a:ext uri="{FF2B5EF4-FFF2-40B4-BE49-F238E27FC236}">
                <a16:creationId xmlns:a16="http://schemas.microsoft.com/office/drawing/2014/main" id="{1AD4EB1D-CD98-E742-F6CF-4A626ED2FF2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>
            <a:extLst>
              <a:ext uri="{FF2B5EF4-FFF2-40B4-BE49-F238E27FC236}">
                <a16:creationId xmlns:a16="http://schemas.microsoft.com/office/drawing/2014/main" id="{3D61833D-F3AD-AE45-16A6-93CF62D866F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84B65B3-DAAC-5364-5EFA-CF2BDCB15E2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AEA074-24A7-4657-AE02-A51F68EA6AA2}" type="slidenum">
              <a:rPr kumimoji="0" lang="fr-FR" sz="1200" b="0" i="0" u="none" strike="noStrike" kern="1200" cap="none" spc="0" normalizeH="0" baseline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fr-FR" sz="1200" b="0" i="0" u="none" strike="noStrike" kern="1200" cap="none" spc="0" normalizeH="0" baseline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20225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C6C3A5-5777-E475-F95B-7FFCCF1805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>
            <a:extLst>
              <a:ext uri="{FF2B5EF4-FFF2-40B4-BE49-F238E27FC236}">
                <a16:creationId xmlns:a16="http://schemas.microsoft.com/office/drawing/2014/main" id="{1C8B5146-D289-D560-FD17-6D728B392C7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>
            <a:extLst>
              <a:ext uri="{FF2B5EF4-FFF2-40B4-BE49-F238E27FC236}">
                <a16:creationId xmlns:a16="http://schemas.microsoft.com/office/drawing/2014/main" id="{8FB3C834-3A3B-6FFD-05E7-2CC6B48B1CC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E9743A6-AD19-38F7-1E1C-6F8EC07E1B7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AEA074-24A7-4657-AE02-A51F68EA6AA2}" type="slidenum">
              <a:rPr kumimoji="0" lang="fr-FR" sz="1200" b="0" i="0" u="none" strike="noStrike" kern="1200" cap="none" spc="0" normalizeH="0" baseline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fr-FR" sz="1200" b="0" i="0" u="none" strike="noStrike" kern="1200" cap="none" spc="0" normalizeH="0" baseline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87237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rtlCol="0" anchor="b">
            <a:normAutofit/>
          </a:bodyPr>
          <a:lstStyle>
            <a:lvl1pPr algn="ctr">
              <a:defRPr sz="5400"/>
            </a:lvl1pPr>
          </a:lstStyle>
          <a:p>
            <a:pPr rtl="0"/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0693" y="3773489"/>
            <a:ext cx="9440034" cy="1049867"/>
          </a:xfrm>
        </p:spPr>
        <p:txBody>
          <a:bodyPr rtlCol="0"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fr-FR" noProof="0"/>
              <a:t>Modifiez le style des sous-titres du masque</a:t>
            </a:r>
            <a:endParaRPr lang="fr-FR" noProof="0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5220AFC-4747-4500-A8C7-A10B7DCF6892}" type="datetime1">
              <a:rPr lang="fr-FR" noProof="0" smtClean="0"/>
              <a:t>04/05/2026</a:t>
            </a:fld>
            <a:endParaRPr lang="fr-FR" noProof="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fr-FR" noProof="0" smtClean="0"/>
              <a:pPr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21507467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 15" descr="Slate-V2-HD-panoPhotoInset.png">
            <a:extLst>
              <a:ext uri="{FF2B5EF4-FFF2-40B4-BE49-F238E27FC236}">
                <a16:creationId xmlns:a16="http://schemas.microsoft.com/office/drawing/2014/main" id="{CE39118B-B3AD-4BD4-BA22-DEFF4E76CE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rtlCol="0" anchor="b">
            <a:normAutofit/>
          </a:bodyPr>
          <a:lstStyle>
            <a:lvl1pPr algn="ctr">
              <a:defRPr sz="2800"/>
            </a:lvl1pPr>
          </a:lstStyle>
          <a:p>
            <a:pPr rtl="0"/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3" name="Espace réservé d’image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fr-FR" noProof="0"/>
              <a:t>Cliquez sur l'icône pour ajouter une image</a:t>
            </a:r>
            <a:endParaRPr lang="fr-FR" noProof="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913795" y="5247728"/>
            <a:ext cx="10353762" cy="543472"/>
          </a:xfrm>
        </p:spPr>
        <p:txBody>
          <a:bodyPr rtlCol="0"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fr-FR" noProof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6A0542B-C18D-4D58-B9F4-F1C967D21EB7}" type="datetime1">
              <a:rPr lang="fr-FR" noProof="0" smtClean="0"/>
              <a:t>04/05/2026</a:t>
            </a:fld>
            <a:endParaRPr lang="fr-FR" noProof="0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fr-FR" noProof="0" smtClean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10095022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rtlCol="0" anchor="ctr">
            <a:normAutofit/>
          </a:bodyPr>
          <a:lstStyle>
            <a:lvl1pPr>
              <a:defRPr sz="4000"/>
            </a:lvl1pPr>
          </a:lstStyle>
          <a:p>
            <a:pPr rtl="0"/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rtlCol="0"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fr-FR" noProof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584237C-71E1-407D-8A95-5D0DA132D162}" type="datetime1">
              <a:rPr lang="fr-FR" noProof="0" smtClean="0"/>
              <a:t>04/05/2026</a:t>
            </a:fld>
            <a:endParaRPr lang="fr-FR" noProof="0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fr-FR" noProof="0" smtClean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1053850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rtlCol="0" anchor="ctr">
            <a:normAutofit/>
          </a:bodyPr>
          <a:lstStyle>
            <a:lvl1pPr>
              <a:defRPr sz="3600"/>
            </a:lvl1pPr>
          </a:lstStyle>
          <a:p>
            <a:pPr rtl="0"/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12" name="Espace réservé du texte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rtlCol="0"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fr-FR" noProof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fr-FR" noProof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597CC64-7194-4D10-B1B7-D418C059154B}" type="datetime1">
              <a:rPr lang="fr-FR" noProof="0" smtClean="0"/>
              <a:t>04/05/2026</a:t>
            </a:fld>
            <a:endParaRPr lang="fr-FR" noProof="0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fr-FR" noProof="0" smtClean="0"/>
              <a:t>‹N°›</a:t>
            </a:fld>
            <a:endParaRPr lang="fr-FR" noProof="0" dirty="0"/>
          </a:p>
        </p:txBody>
      </p:sp>
      <p:sp>
        <p:nvSpPr>
          <p:cNvPr id="11" name="Zone de texte 10">
            <a:extLst>
              <a:ext uri="{FF2B5EF4-FFF2-40B4-BE49-F238E27FC236}">
                <a16:creationId xmlns:a16="http://schemas.microsoft.com/office/drawing/2014/main" id="{223F0D53-0705-41B7-8554-09D21E7807F9}"/>
              </a:ext>
            </a:extLst>
          </p:cNvPr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rtl="0"/>
            <a:r>
              <a:rPr lang="fr-FR" sz="8000" noProof="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Zone de texte 12">
            <a:extLst>
              <a:ext uri="{FF2B5EF4-FFF2-40B4-BE49-F238E27FC236}">
                <a16:creationId xmlns:a16="http://schemas.microsoft.com/office/drawing/2014/main" id="{C7F647CD-0F1A-4BB3-89E0-A74F1E1B098D}"/>
              </a:ext>
            </a:extLst>
          </p:cNvPr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 rtl="0"/>
            <a:r>
              <a:rPr lang="fr-FR" sz="8000" noProof="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752911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professionn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rtlCol="0"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fr-FR" noProof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B258E07-2681-4DDC-9761-F27D26D96DD2}" type="datetime1">
              <a:rPr lang="fr-FR" noProof="0" smtClean="0"/>
              <a:t>04/05/2026</a:t>
            </a:fld>
            <a:endParaRPr lang="fr-FR" noProof="0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fr-FR" noProof="0" smtClean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23450925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r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 rtlCol="0"/>
          <a:lstStyle/>
          <a:p>
            <a:pPr rtl="0"/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7" name="Espace réservé du texte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764782"/>
          </a:xfrm>
        </p:spPr>
        <p:txBody>
          <a:bodyPr rtlCol="0"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noProof="0"/>
              <a:t>Cliquez pour modifier les styles du texte du masque</a:t>
            </a:r>
          </a:p>
        </p:txBody>
      </p:sp>
      <p:sp>
        <p:nvSpPr>
          <p:cNvPr id="8" name="Espace réservé du texte 3"/>
          <p:cNvSpPr>
            <a:spLocks noGrp="1"/>
          </p:cNvSpPr>
          <p:nvPr>
            <p:ph type="body" sz="half" idx="15"/>
          </p:nvPr>
        </p:nvSpPr>
        <p:spPr>
          <a:xfrm>
            <a:off x="913795" y="2768112"/>
            <a:ext cx="3300984" cy="3023088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fr-FR" noProof="0"/>
              <a:t>Cliquez pour modifier les styles du texte du masque</a:t>
            </a:r>
          </a:p>
        </p:txBody>
      </p:sp>
      <p:sp>
        <p:nvSpPr>
          <p:cNvPr id="9" name="Espace réservé du texte 4"/>
          <p:cNvSpPr>
            <a:spLocks noGrp="1"/>
          </p:cNvSpPr>
          <p:nvPr>
            <p:ph type="body" sz="quarter" idx="3" hasCustomPrompt="1"/>
          </p:nvPr>
        </p:nvSpPr>
        <p:spPr>
          <a:xfrm>
            <a:off x="4446711" y="1885949"/>
            <a:ext cx="3300984" cy="764783"/>
          </a:xfrm>
        </p:spPr>
        <p:txBody>
          <a:bodyPr rtlCol="0" anchor="b">
            <a:noAutofit/>
          </a:bodyPr>
          <a:lstStyle>
            <a:lvl1pPr marL="0" indent="0" algn="ctr" rtl="0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noProof="0" dirty="0"/>
              <a:t>Modifiez les styles du texte du masque</a:t>
            </a:r>
          </a:p>
        </p:txBody>
      </p:sp>
      <p:sp>
        <p:nvSpPr>
          <p:cNvPr id="10" name="Espace réservé du texte 3"/>
          <p:cNvSpPr>
            <a:spLocks noGrp="1"/>
          </p:cNvSpPr>
          <p:nvPr>
            <p:ph type="body" sz="half" idx="16" hasCustomPrompt="1"/>
          </p:nvPr>
        </p:nvSpPr>
        <p:spPr>
          <a:xfrm>
            <a:off x="4441435" y="2768112"/>
            <a:ext cx="3300984" cy="3023088"/>
          </a:xfrm>
        </p:spPr>
        <p:txBody>
          <a:bodyPr rtlCol="0" anchor="t">
            <a:normAutofit/>
          </a:bodyPr>
          <a:lstStyle>
            <a:lvl1pPr marL="0" indent="0" algn="ctr" rtl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fr-FR" noProof="0" dirty="0"/>
              <a:t>Modifiez les styles du texte du masque</a:t>
            </a:r>
          </a:p>
        </p:txBody>
      </p:sp>
      <p:sp>
        <p:nvSpPr>
          <p:cNvPr id="11" name="Espace réservé du texte 4"/>
          <p:cNvSpPr>
            <a:spLocks noGrp="1"/>
          </p:cNvSpPr>
          <p:nvPr>
            <p:ph type="body" sz="quarter" idx="13" hasCustomPrompt="1"/>
          </p:nvPr>
        </p:nvSpPr>
        <p:spPr>
          <a:xfrm>
            <a:off x="7966572" y="1885950"/>
            <a:ext cx="3300984" cy="764782"/>
          </a:xfrm>
        </p:spPr>
        <p:txBody>
          <a:bodyPr rtlCol="0" anchor="b">
            <a:noAutofit/>
          </a:bodyPr>
          <a:lstStyle>
            <a:lvl1pPr marL="0" indent="0" algn="ctr" rtl="0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noProof="0" dirty="0"/>
              <a:t>Modifiez les styles du texte du masque</a:t>
            </a:r>
          </a:p>
        </p:txBody>
      </p:sp>
      <p:sp>
        <p:nvSpPr>
          <p:cNvPr id="12" name="Espace réservé du texte 3"/>
          <p:cNvSpPr>
            <a:spLocks noGrp="1"/>
          </p:cNvSpPr>
          <p:nvPr>
            <p:ph type="body" sz="half" idx="17"/>
          </p:nvPr>
        </p:nvSpPr>
        <p:spPr>
          <a:xfrm>
            <a:off x="7966572" y="2768110"/>
            <a:ext cx="3300984" cy="3023089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fr-FR" noProof="0"/>
              <a:t>Cliquez pour modifier les styles du texte du masque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A782C4C-DCAC-4DF2-B481-A8A61F7BCD4E}" type="datetime1">
              <a:rPr lang="fr-FR" noProof="0" smtClean="0"/>
              <a:t>04/05/2026</a:t>
            </a:fld>
            <a:endParaRPr lang="fr-FR" noProof="0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fr-FR" noProof="0" smtClean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20326478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nne 3 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Slate-V2-HD-3colPhotoInset.png">
            <a:extLst>
              <a:ext uri="{FF2B5EF4-FFF2-40B4-BE49-F238E27FC236}">
                <a16:creationId xmlns:a16="http://schemas.microsoft.com/office/drawing/2014/main" id="{7E87C569-D426-4615-ADA7-B370EA9834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Image 35" descr="Slate-V2-HD-3colPhotoInset.png">
            <a:extLst>
              <a:ext uri="{FF2B5EF4-FFF2-40B4-BE49-F238E27FC236}">
                <a16:creationId xmlns:a16="http://schemas.microsoft.com/office/drawing/2014/main" id="{7B353ED4-7AD0-46C9-88ED-1A16B1433A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Image 36" descr="Slate-V2-HD-3colPhotoInset.png">
            <a:extLst>
              <a:ext uri="{FF2B5EF4-FFF2-40B4-BE49-F238E27FC236}">
                <a16:creationId xmlns:a16="http://schemas.microsoft.com/office/drawing/2014/main" id="{F561D985-AD57-459A-B3A6-EBF2960397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r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 rtlCol="0"/>
          <a:lstStyle/>
          <a:p>
            <a:pPr rtl="0"/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19" name="Espace réservé du texte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rtlCol="0"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noProof="0"/>
              <a:t>Cliquez pour modifier les styles du texte du masque</a:t>
            </a:r>
          </a:p>
        </p:txBody>
      </p:sp>
      <p:sp>
        <p:nvSpPr>
          <p:cNvPr id="20" name="Espace réservé d’image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fr-FR" noProof="0"/>
              <a:t>Cliquez sur l'icône pour ajouter une image</a:t>
            </a:r>
            <a:endParaRPr lang="fr-FR" noProof="0" dirty="0"/>
          </a:p>
        </p:txBody>
      </p:sp>
      <p:sp>
        <p:nvSpPr>
          <p:cNvPr id="21" name="Espace réservé du texte 3"/>
          <p:cNvSpPr>
            <a:spLocks noGrp="1"/>
          </p:cNvSpPr>
          <p:nvPr>
            <p:ph type="body" sz="half" idx="18"/>
          </p:nvPr>
        </p:nvSpPr>
        <p:spPr>
          <a:xfrm>
            <a:off x="913795" y="4572443"/>
            <a:ext cx="3300984" cy="1218758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fr-FR" noProof="0"/>
              <a:t>Cliquez pour modifier les styles du texte du masque</a:t>
            </a:r>
          </a:p>
        </p:txBody>
      </p:sp>
      <p:sp>
        <p:nvSpPr>
          <p:cNvPr id="22" name="Espace réservé du texte 4"/>
          <p:cNvSpPr>
            <a:spLocks noGrp="1"/>
          </p:cNvSpPr>
          <p:nvPr>
            <p:ph type="body" sz="quarter" idx="3" hasCustomPrompt="1"/>
          </p:nvPr>
        </p:nvSpPr>
        <p:spPr>
          <a:xfrm>
            <a:off x="4442788" y="3904106"/>
            <a:ext cx="3300984" cy="576262"/>
          </a:xfrm>
        </p:spPr>
        <p:txBody>
          <a:bodyPr rtlCol="0" anchor="b">
            <a:noAutofit/>
          </a:bodyPr>
          <a:lstStyle>
            <a:lvl1pPr marL="0" indent="0" algn="ctr" rtl="0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noProof="0" dirty="0"/>
              <a:t>Modifiez les styles du texte du masque</a:t>
            </a:r>
          </a:p>
        </p:txBody>
      </p:sp>
      <p:sp>
        <p:nvSpPr>
          <p:cNvPr id="23" name="Espace réservé d’image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fr-FR" noProof="0"/>
              <a:t>Cliquez sur l'icône pour ajouter une image</a:t>
            </a:r>
            <a:endParaRPr lang="fr-FR" noProof="0" dirty="0"/>
          </a:p>
        </p:txBody>
      </p:sp>
      <p:sp>
        <p:nvSpPr>
          <p:cNvPr id="24" name="Espace réservé du texte 3"/>
          <p:cNvSpPr>
            <a:spLocks noGrp="1"/>
          </p:cNvSpPr>
          <p:nvPr>
            <p:ph type="body" sz="half" idx="19"/>
          </p:nvPr>
        </p:nvSpPr>
        <p:spPr>
          <a:xfrm>
            <a:off x="4441435" y="4572442"/>
            <a:ext cx="3300984" cy="1218758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fr-FR" noProof="0"/>
              <a:t>Cliquez pour modifier les styles du texte du masque</a:t>
            </a:r>
          </a:p>
        </p:txBody>
      </p:sp>
      <p:sp>
        <p:nvSpPr>
          <p:cNvPr id="25" name="Espace réservé du texte 4"/>
          <p:cNvSpPr>
            <a:spLocks noGrp="1"/>
          </p:cNvSpPr>
          <p:nvPr>
            <p:ph type="body" sz="quarter" idx="13" hasCustomPrompt="1"/>
          </p:nvPr>
        </p:nvSpPr>
        <p:spPr>
          <a:xfrm>
            <a:off x="7966697" y="3904106"/>
            <a:ext cx="3300984" cy="576262"/>
          </a:xfrm>
        </p:spPr>
        <p:txBody>
          <a:bodyPr rtlCol="0" anchor="b">
            <a:noAutofit/>
          </a:bodyPr>
          <a:lstStyle>
            <a:lvl1pPr marL="0" indent="0" algn="ctr" rtl="0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noProof="0" dirty="0"/>
              <a:t>Modifiez les styles du texte du masque</a:t>
            </a:r>
          </a:p>
        </p:txBody>
      </p:sp>
      <p:sp>
        <p:nvSpPr>
          <p:cNvPr id="26" name="Espace réservé d’image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fr-FR" noProof="0"/>
              <a:t>Cliquez sur l'icône pour ajouter une image</a:t>
            </a:r>
            <a:endParaRPr lang="fr-FR" noProof="0" dirty="0"/>
          </a:p>
        </p:txBody>
      </p:sp>
      <p:sp>
        <p:nvSpPr>
          <p:cNvPr id="27" name="Espace réservé du texte 3"/>
          <p:cNvSpPr>
            <a:spLocks noGrp="1"/>
          </p:cNvSpPr>
          <p:nvPr>
            <p:ph type="body" sz="half" idx="20"/>
          </p:nvPr>
        </p:nvSpPr>
        <p:spPr>
          <a:xfrm>
            <a:off x="7966572" y="4572442"/>
            <a:ext cx="3300984" cy="1218758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fr-FR" noProof="0"/>
              <a:t>Cliquez pour modifier les styles du texte du masque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89ECA3B-6A37-4E6A-BC7F-3768BC7915C0}" type="datetime1">
              <a:rPr lang="fr-FR" noProof="0" smtClean="0"/>
              <a:t>04/05/2026</a:t>
            </a:fld>
            <a:endParaRPr lang="fr-FR" noProof="0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fr-FR" noProof="0" smtClean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17932546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fr-FR" noProof="0"/>
              <a:t>Cliquez pour modifier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  <a:endParaRPr lang="fr-FR" noProof="0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1D8E831-8378-4BAB-BCBD-A7C304698550}" type="datetime1">
              <a:rPr lang="fr-FR" noProof="0" smtClean="0"/>
              <a:t>04/05/2026</a:t>
            </a:fld>
            <a:endParaRPr lang="fr-FR" noProof="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fr-FR" noProof="0" smtClean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31548654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rtlCol="0" anchor="b"/>
          <a:lstStyle>
            <a:lvl1pPr algn="ctr">
              <a:defRPr sz="4000" b="0" cap="none"/>
            </a:lvl1pPr>
          </a:lstStyle>
          <a:p>
            <a:pPr rtl="0"/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295401" y="3763439"/>
            <a:ext cx="9590550" cy="1333494"/>
          </a:xfrm>
        </p:spPr>
        <p:txBody>
          <a:bodyPr rtlCol="0"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fr-FR" noProof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0DB5431-7B28-41AD-AA99-418F5276FE32}" type="datetime1">
              <a:rPr lang="fr-FR" noProof="0" smtClean="0"/>
              <a:t>04/05/2026</a:t>
            </a:fld>
            <a:endParaRPr lang="fr-FR" noProof="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fr-FR" noProof="0" smtClean="0"/>
              <a:pPr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846401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61872"/>
          </a:xfrm>
        </p:spPr>
        <p:txBody>
          <a:bodyPr rtlCol="0"/>
          <a:lstStyle/>
          <a:p>
            <a:pPr rtl="0"/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913795" y="2076450"/>
            <a:ext cx="4856841" cy="3622671"/>
          </a:xfrm>
        </p:spPr>
        <p:txBody>
          <a:bodyPr rtlCol="0" anchor="t">
            <a:normAutofit/>
          </a:bodyPr>
          <a:lstStyle/>
          <a:p>
            <a:pPr lvl="0" rtl="0"/>
            <a:r>
              <a:rPr lang="fr-FR" noProof="0"/>
              <a:t>Cliquez pour modifier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  <a:endParaRPr lang="fr-FR" noProof="0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410716" y="2076451"/>
            <a:ext cx="4856841" cy="3622672"/>
          </a:xfrm>
        </p:spPr>
        <p:txBody>
          <a:bodyPr rtlCol="0" anchor="t">
            <a:normAutofit/>
          </a:bodyPr>
          <a:lstStyle/>
          <a:p>
            <a:pPr lvl="0" rtl="0"/>
            <a:r>
              <a:rPr lang="fr-FR" noProof="0"/>
              <a:t>Cliquez pour modifier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  <a:endParaRPr lang="fr-FR" noProof="0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8322A63-6AB9-4C19-B727-7468EB6EEF12}" type="datetime1">
              <a:rPr lang="fr-FR" noProof="0" smtClean="0"/>
              <a:t>04/05/2026</a:t>
            </a:fld>
            <a:endParaRPr lang="fr-FR" noProof="0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fr-FR" noProof="0" smtClean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39882058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 19" descr="Slate-V2-HD-compPhotoInset.png">
            <a:extLst>
              <a:ext uri="{FF2B5EF4-FFF2-40B4-BE49-F238E27FC236}">
                <a16:creationId xmlns:a16="http://schemas.microsoft.com/office/drawing/2014/main" id="{37B721FF-D609-4D98-9D19-CF75AA8A54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29200" cy="4099959"/>
          </a:xfrm>
          <a:prstGeom prst="rect">
            <a:avLst/>
          </a:prstGeom>
        </p:spPr>
      </p:pic>
      <p:pic>
        <p:nvPicPr>
          <p:cNvPr id="21" name="Image 20" descr="Slate-V2-HD-compPhotoInset.png">
            <a:extLst>
              <a:ext uri="{FF2B5EF4-FFF2-40B4-BE49-F238E27FC236}">
                <a16:creationId xmlns:a16="http://schemas.microsoft.com/office/drawing/2014/main" id="{073936BD-C868-433F-8E84-D6DD8E640E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357" y="1734506"/>
            <a:ext cx="5029200" cy="4099959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046013" y="1855153"/>
            <a:ext cx="4764764" cy="692494"/>
          </a:xfrm>
        </p:spPr>
        <p:txBody>
          <a:bodyPr rtlCol="0"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noProof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1046013" y="2702103"/>
            <a:ext cx="4764764" cy="3043533"/>
          </a:xfrm>
        </p:spPr>
        <p:txBody>
          <a:bodyPr rtlCol="0"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 rtl="0"/>
            <a:r>
              <a:rPr lang="fr-FR" noProof="0"/>
              <a:t>Cliquez pour modifier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  <a:endParaRPr lang="fr-FR" noProof="0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 hasCustomPrompt="1"/>
          </p:nvPr>
        </p:nvSpPr>
        <p:spPr>
          <a:xfrm>
            <a:off x="6363166" y="1855152"/>
            <a:ext cx="4779582" cy="692495"/>
          </a:xfrm>
        </p:spPr>
        <p:txBody>
          <a:bodyPr rtlCol="0" anchor="b">
            <a:noAutofit/>
          </a:bodyPr>
          <a:lstStyle>
            <a:lvl1pPr marL="0" indent="0" algn="ctr" rtl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noProof="0" dirty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363167" y="2702103"/>
            <a:ext cx="4779581" cy="3043533"/>
          </a:xfrm>
        </p:spPr>
        <p:txBody>
          <a:bodyPr rtlCol="0"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 rtl="0"/>
            <a:r>
              <a:rPr lang="fr-FR" noProof="0"/>
              <a:t>Cliquez pour modifier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  <a:endParaRPr lang="fr-FR" noProof="0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F6ED83E-2F3C-4802-B3FE-A9F66A10C59C}" type="datetime1">
              <a:rPr lang="fr-FR" noProof="0" smtClean="0"/>
              <a:t>04/05/2026</a:t>
            </a:fld>
            <a:endParaRPr lang="fr-FR" noProof="0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fr-FR" noProof="0" smtClean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22351203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uniqu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F4ECA66-1FE5-4FCF-969D-2E5E7C29642C}" type="datetime1">
              <a:rPr lang="fr-FR" noProof="0" smtClean="0"/>
              <a:t>04/05/2026</a:t>
            </a:fld>
            <a:endParaRPr lang="fr-FR" noProof="0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fr-FR" noProof="0" smtClean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4290940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7EFBA03-FEEE-4037-AB6D-57576DBA45E2}" type="datetime1">
              <a:rPr lang="fr-FR" noProof="0" smtClean="0"/>
              <a:t>04/05/2026</a:t>
            </a:fld>
            <a:endParaRPr lang="fr-FR" noProof="0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fr-FR" noProof="0" smtClean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26551302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rtlCol="0" anchor="b">
            <a:normAutofit/>
          </a:bodyPr>
          <a:lstStyle>
            <a:lvl1pPr algn="ctr">
              <a:defRPr sz="2800" b="0"/>
            </a:lvl1pPr>
          </a:lstStyle>
          <a:p>
            <a:pPr rtl="0"/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080001"/>
          </a:xfrm>
        </p:spPr>
        <p:txBody>
          <a:bodyPr rtlCol="0">
            <a:normAutofit/>
          </a:bodyPr>
          <a:lstStyle/>
          <a:p>
            <a:pPr lvl="0" rtl="0"/>
            <a:r>
              <a:rPr lang="fr-FR" noProof="0"/>
              <a:t>Cliquez pour modifier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  <a:endParaRPr lang="fr-FR" noProof="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913795" y="2673351"/>
            <a:ext cx="3706889" cy="3016250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fr-FR" noProof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756F92A-D426-4C37-897E-08EB77489816}" type="datetime1">
              <a:rPr lang="fr-FR" noProof="0" smtClean="0"/>
              <a:t>04/05/2026</a:t>
            </a:fld>
            <a:endParaRPr lang="fr-FR" noProof="0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fr-FR" noProof="0" smtClean="0"/>
              <a:pPr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7935569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age 21" descr="Slate-V2-HD-vertPhotoInset.png">
            <a:extLst>
              <a:ext uri="{FF2B5EF4-FFF2-40B4-BE49-F238E27FC236}">
                <a16:creationId xmlns:a16="http://schemas.microsoft.com/office/drawing/2014/main" id="{4D06E496-ACBA-4063-B4A1-C5C484EE5A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3795" y="763701"/>
            <a:ext cx="5707899" cy="1675559"/>
          </a:xfrm>
        </p:spPr>
        <p:txBody>
          <a:bodyPr rtlCol="0" anchor="b">
            <a:noAutofit/>
          </a:bodyPr>
          <a:lstStyle>
            <a:lvl1pPr algn="ctr">
              <a:defRPr sz="3200" b="0"/>
            </a:lvl1pPr>
          </a:lstStyle>
          <a:p>
            <a:pPr rtl="0"/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3" name="Espace réservé d’image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fr-FR" noProof="0"/>
              <a:t>Cliquez sur l'icône pour ajouter une image</a:t>
            </a:r>
            <a:endParaRPr lang="fr-FR" noProof="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473698" y="2679699"/>
            <a:ext cx="4588094" cy="3135695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fr-FR" noProof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F130987-7283-4366-815B-537B34C5E13D}" type="datetime1">
              <a:rPr lang="fr-FR" noProof="0" smtClean="0"/>
              <a:t>04/05/2026</a:t>
            </a:fld>
            <a:endParaRPr lang="fr-FR" noProof="0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algn="l" rtl="0"/>
            <a:endParaRPr lang="fr-FR" noProof="0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fr-FR" noProof="0" smtClean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530567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5730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fr-FR" noProof="0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13795" y="2076450"/>
            <a:ext cx="10353762" cy="3714749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 rtl="0"/>
            <a:r>
              <a:rPr lang="fr-FR" noProof="0" dirty="0"/>
              <a:t>Modifiez les styles du texte du masque</a:t>
            </a:r>
          </a:p>
          <a:p>
            <a:pPr lvl="1" rtl="0"/>
            <a:r>
              <a:rPr lang="fr-FR" noProof="0" dirty="0"/>
              <a:t>Deuxième niveau</a:t>
            </a:r>
          </a:p>
          <a:p>
            <a:pPr lvl="2" rtl="0"/>
            <a:r>
              <a:rPr lang="fr-FR" noProof="0" dirty="0"/>
              <a:t>Troisième niveau</a:t>
            </a:r>
          </a:p>
          <a:p>
            <a:pPr lvl="3" rtl="0"/>
            <a:r>
              <a:rPr lang="fr-FR" noProof="0" dirty="0"/>
              <a:t>Quatrième niveau</a:t>
            </a:r>
          </a:p>
          <a:p>
            <a:pPr lvl="4" rtl="0"/>
            <a:r>
              <a:rPr lang="fr-FR" noProof="0" dirty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7678736" y="60007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pPr rtl="0"/>
            <a:fld id="{CD2D8CC8-312B-4BBB-8CFE-96DDDB0B6288}" type="datetime1">
              <a:rPr lang="fr-FR" noProof="0" smtClean="0"/>
              <a:t>04/05/2026</a:t>
            </a:fld>
            <a:endParaRPr lang="fr-FR" noProof="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913795" y="6000749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pPr rtl="0"/>
            <a:endParaRPr lang="fr-FR" noProof="0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10514011" y="6000749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pPr rtl="0"/>
            <a:fld id="{3A98EE3D-8CD1-4C3F-BD1C-C98C9596463C}" type="slidenum">
              <a:rPr lang="fr-FR" noProof="0" smtClean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185897835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hf sldNum="0" hdr="0" ftr="0" dt="0"/>
  <p:txStyles>
    <p:titleStyle>
      <a:lvl1pPr algn="ctr" defTabSz="457200" rtl="0" eaLnBrk="1" latinLnBrk="0" hangingPunct="1">
        <a:lnSpc>
          <a:spcPct val="90000"/>
        </a:lnSpc>
        <a:spcBef>
          <a:spcPct val="0"/>
        </a:spcBef>
        <a:buNone/>
        <a:defRPr sz="4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3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21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D34240-4A42-D0BA-06E8-91CE4E4644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EFE59B8E-0E90-89CD-E005-A4CBB88ECE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10"/>
            <a:ext cx="12192001" cy="6857990"/>
          </a:xfrm>
          <a:prstGeom prst="rect">
            <a:avLst/>
          </a:prstGeom>
        </p:spPr>
      </p:pic>
      <p:pic>
        <p:nvPicPr>
          <p:cNvPr id="3" name="Image 2" descr="Une image contenant personne, habits, homme, Métier&#10;&#10;Description générée automatiquement">
            <a:extLst>
              <a:ext uri="{FF2B5EF4-FFF2-40B4-BE49-F238E27FC236}">
                <a16:creationId xmlns:a16="http://schemas.microsoft.com/office/drawing/2014/main" id="{E713A69D-42A1-B487-E997-1407E151F7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1"/>
            <a:ext cx="14242968" cy="6857989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880FBD90-A5CD-0B5E-372C-BF03BC29C0DC}"/>
              </a:ext>
            </a:extLst>
          </p:cNvPr>
          <p:cNvSpPr txBox="1"/>
          <p:nvPr/>
        </p:nvSpPr>
        <p:spPr>
          <a:xfrm>
            <a:off x="307732" y="4404947"/>
            <a:ext cx="8798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Partie 3</a:t>
            </a:r>
          </a:p>
        </p:txBody>
      </p:sp>
    </p:spTree>
    <p:extLst>
      <p:ext uri="{BB962C8B-B14F-4D97-AF65-F5344CB8AC3E}">
        <p14:creationId xmlns:p14="http://schemas.microsoft.com/office/powerpoint/2010/main" val="1198197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C90C68-B557-7C6B-7111-78760287C6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9F0D2174-92F4-B5F3-533F-A5C9EA9B87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"/>
          <a:stretch/>
        </p:blipFill>
        <p:spPr>
          <a:xfrm>
            <a:off x="-8622" y="10"/>
            <a:ext cx="6096000" cy="685799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3662C2CB-6E5B-EEAA-D47D-3D59D4DDD0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0493" y="609599"/>
            <a:ext cx="4538124" cy="1714501"/>
          </a:xfrm>
        </p:spPr>
        <p:txBody>
          <a:bodyPr rtlCol="0" anchor="b">
            <a:normAutofit/>
          </a:bodyPr>
          <a:lstStyle/>
          <a:p>
            <a:pPr algn="l"/>
            <a:r>
              <a:rPr lang="fr-FR" sz="4000" dirty="0"/>
              <a:t>Instructions</a:t>
            </a:r>
            <a:br>
              <a:rPr lang="fr-FR" sz="4000" dirty="0"/>
            </a:br>
            <a:r>
              <a:rPr lang="fr-FR" sz="4000" u="sng" dirty="0"/>
              <a:t>Tierce</a:t>
            </a:r>
            <a:r>
              <a:rPr lang="fr-FR" sz="4000" dirty="0"/>
              <a:t> MA</a:t>
            </a:r>
          </a:p>
        </p:txBody>
      </p:sp>
      <p:sp>
        <p:nvSpPr>
          <p:cNvPr id="24" name="Espace réservé du contenu 2">
            <a:extLst>
              <a:ext uri="{FF2B5EF4-FFF2-40B4-BE49-F238E27FC236}">
                <a16:creationId xmlns:a16="http://schemas.microsoft.com/office/drawing/2014/main" id="{53F841DE-BA92-9159-E423-E1B234A6C9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00493" y="2809875"/>
            <a:ext cx="4403596" cy="3438525"/>
          </a:xfrm>
        </p:spPr>
        <p:txBody>
          <a:bodyPr rtlCol="0" anchor="t">
            <a:normAutofit fontScale="92500" lnSpcReduction="2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600" dirty="0"/>
              <a:t>Récupérer les projets d’</a:t>
            </a:r>
            <a:r>
              <a:rPr lang="fr-FR" sz="1600" dirty="0" err="1"/>
              <a:t>upload</a:t>
            </a:r>
            <a:r>
              <a:rPr lang="fr-FR" sz="1600" dirty="0"/>
              <a:t> des 2 personnes vous suivant dans l’ordre du </a:t>
            </a:r>
            <a:r>
              <a:rPr lang="fr-FR" sz="1600" dirty="0" err="1"/>
              <a:t>excel</a:t>
            </a:r>
            <a:endParaRPr lang="fr-FR" sz="1600" dirty="0"/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600" dirty="0"/>
              <a:t>Les déployer sur votre machine et vérifier qu’ils fonctionnent. Débuguer au besoin.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600" dirty="0"/>
              <a:t>Effectuer les modifications suivantes pour chacun des projets:</a:t>
            </a:r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fr-FR" sz="1400" dirty="0"/>
              <a:t>Ajouter des extensions autorisées: fichiers </a:t>
            </a:r>
            <a:r>
              <a:rPr lang="fr-FR" sz="1400" dirty="0" err="1"/>
              <a:t>word</a:t>
            </a:r>
            <a:endParaRPr lang="fr-FR" sz="1400" dirty="0"/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fr-FR" sz="1400" strike="sngStrike" dirty="0"/>
              <a:t>Ajouter votre photo en plus de la photo existante</a:t>
            </a:r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fr-FR" sz="1400" dirty="0"/>
              <a:t>Une couleur de texte verte</a:t>
            </a:r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fr-FR" sz="1400" dirty="0"/>
              <a:t>Le nom EPS | LON</a:t>
            </a:r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fr-FR" sz="1400" dirty="0"/>
              <a:t>Un </a:t>
            </a:r>
            <a:r>
              <a:rPr lang="fr-FR" sz="1400" dirty="0" err="1"/>
              <a:t>footer</a:t>
            </a:r>
            <a:r>
              <a:rPr lang="fr-FR" sz="1400" dirty="0"/>
              <a:t>, en </a:t>
            </a:r>
            <a:r>
              <a:rPr lang="fr-FR" sz="1400" dirty="0" err="1"/>
              <a:t>include</a:t>
            </a:r>
            <a:r>
              <a:rPr lang="fr-FR" sz="1400" dirty="0"/>
              <a:t> , contenant le texte "Copyright 2026 © </a:t>
            </a:r>
            <a:r>
              <a:rPr lang="fr-FR" sz="1400" dirty="0" err="1"/>
              <a:t>Epsi</a:t>
            </a:r>
            <a:r>
              <a:rPr lang="fr-FR" sz="1400" dirty="0"/>
              <a:t> Lille », aligné en bas du bloc.</a:t>
            </a:r>
          </a:p>
        </p:txBody>
      </p:sp>
    </p:spTree>
    <p:extLst>
      <p:ext uri="{BB962C8B-B14F-4D97-AF65-F5344CB8AC3E}">
        <p14:creationId xmlns:p14="http://schemas.microsoft.com/office/powerpoint/2010/main" val="35559137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70A2DB-1678-2A46-F371-BAE47CA082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D5590CD1-1D6B-8FD9-5AEB-77F82020A8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"/>
          <a:stretch/>
        </p:blipFill>
        <p:spPr>
          <a:xfrm>
            <a:off x="-8622" y="10"/>
            <a:ext cx="6096000" cy="685799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E163DDA7-FFC4-76DF-4B0C-D25360B1A2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0493" y="609599"/>
            <a:ext cx="4538124" cy="1714501"/>
          </a:xfrm>
        </p:spPr>
        <p:txBody>
          <a:bodyPr rtlCol="0" anchor="b">
            <a:normAutofit/>
          </a:bodyPr>
          <a:lstStyle/>
          <a:p>
            <a:pPr algn="l"/>
            <a:r>
              <a:rPr lang="fr-FR" sz="4000" dirty="0"/>
              <a:t>Notation et</a:t>
            </a:r>
            <a:br>
              <a:rPr lang="fr-FR" sz="4000" dirty="0"/>
            </a:br>
            <a:r>
              <a:rPr lang="fr-FR" sz="4000" dirty="0"/>
              <a:t>mise en ligne</a:t>
            </a:r>
          </a:p>
        </p:txBody>
      </p:sp>
      <p:sp>
        <p:nvSpPr>
          <p:cNvPr id="24" name="Espace réservé du contenu 2">
            <a:extLst>
              <a:ext uri="{FF2B5EF4-FFF2-40B4-BE49-F238E27FC236}">
                <a16:creationId xmlns:a16="http://schemas.microsoft.com/office/drawing/2014/main" id="{C8935DC4-DDD5-C443-F388-10455B637D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00493" y="2809875"/>
            <a:ext cx="4403596" cy="3438525"/>
          </a:xfrm>
        </p:spPr>
        <p:txBody>
          <a:bodyPr rtlCol="0" anchor="t"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600" dirty="0"/>
              <a:t>Insérer en dessous des photos une note jaugeant la difficulté que vous avez eu à modifier le travail + un commentaire pour argumenter la note + des suggestions d’améliorations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600"/>
              <a:t>Attribuez +1 à un des projets et -1 à l’autre.</a:t>
            </a:r>
            <a:endParaRPr lang="fr-FR" sz="1600" dirty="0"/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600" dirty="0"/>
              <a:t>Déposer chacun des 3 projets sur votre espace git, dans le même repository que votre projet à vous mais dans un dossier « </a:t>
            </a:r>
            <a:r>
              <a:rPr lang="fr-FR" sz="1600" dirty="0" err="1"/>
              <a:t>prenomDeLaPersonneCorrigée</a:t>
            </a:r>
            <a:r>
              <a:rPr lang="fr-FR" sz="1600" dirty="0"/>
              <a:t> ».</a:t>
            </a:r>
          </a:p>
        </p:txBody>
      </p:sp>
    </p:spTree>
    <p:extLst>
      <p:ext uri="{BB962C8B-B14F-4D97-AF65-F5344CB8AC3E}">
        <p14:creationId xmlns:p14="http://schemas.microsoft.com/office/powerpoint/2010/main" val="24668361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8A67DF-547C-B66B-21FB-49B1035B34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B42BA5C8-B433-2E0A-61CE-37F455BE19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"/>
          <a:stretch/>
        </p:blipFill>
        <p:spPr>
          <a:xfrm>
            <a:off x="-8622" y="10"/>
            <a:ext cx="6096000" cy="685799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1CA9C60F-1C86-4ECC-6B71-85B9FF45BE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0493" y="609599"/>
            <a:ext cx="4538124" cy="1714501"/>
          </a:xfrm>
        </p:spPr>
        <p:txBody>
          <a:bodyPr rtlCol="0" anchor="b">
            <a:normAutofit/>
          </a:bodyPr>
          <a:lstStyle/>
          <a:p>
            <a:pPr algn="l"/>
            <a:r>
              <a:rPr lang="fr-FR" sz="4000" dirty="0"/>
              <a:t>Notation de votre propre projet</a:t>
            </a:r>
          </a:p>
        </p:txBody>
      </p:sp>
      <p:sp>
        <p:nvSpPr>
          <p:cNvPr id="24" name="Espace réservé du contenu 2">
            <a:extLst>
              <a:ext uri="{FF2B5EF4-FFF2-40B4-BE49-F238E27FC236}">
                <a16:creationId xmlns:a16="http://schemas.microsoft.com/office/drawing/2014/main" id="{AC5C88C8-AD30-48F7-8555-89650DED53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00493" y="2809875"/>
            <a:ext cx="4403596" cy="3438525"/>
          </a:xfrm>
        </p:spPr>
        <p:txBody>
          <a:bodyPr rtlCol="0" anchor="t"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600" dirty="0"/>
              <a:t>Suite aux modifications effectuées sur les 2 projets précédents, auto évaluez votre travail (/20) sur la difficulté que vous estimez à modifier celui-ci.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600" dirty="0"/>
              <a:t>Envoyez-moi votre note</a:t>
            </a:r>
          </a:p>
        </p:txBody>
      </p:sp>
    </p:spTree>
    <p:extLst>
      <p:ext uri="{BB962C8B-B14F-4D97-AF65-F5344CB8AC3E}">
        <p14:creationId xmlns:p14="http://schemas.microsoft.com/office/powerpoint/2010/main" val="40994928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138D21-CF78-DA14-2DD4-E975F4F8FD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A71AA72A-51E6-C6E6-B936-2C899921A6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"/>
          <a:stretch/>
        </p:blipFill>
        <p:spPr>
          <a:xfrm>
            <a:off x="-8622" y="10"/>
            <a:ext cx="6096000" cy="685799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B8B533C8-572E-B729-ABCC-C36332A889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0493" y="609599"/>
            <a:ext cx="4538124" cy="1714501"/>
          </a:xfrm>
        </p:spPr>
        <p:txBody>
          <a:bodyPr rtlCol="0" anchor="b">
            <a:normAutofit fontScale="90000"/>
          </a:bodyPr>
          <a:lstStyle/>
          <a:p>
            <a:pPr algn="l"/>
            <a:r>
              <a:rPr lang="fr-FR" sz="4000" dirty="0"/>
              <a:t>Bilan : qu’est ce qu’une maintenance réussie ?</a:t>
            </a:r>
          </a:p>
        </p:txBody>
      </p:sp>
      <p:sp>
        <p:nvSpPr>
          <p:cNvPr id="24" name="Espace réservé du contenu 2">
            <a:extLst>
              <a:ext uri="{FF2B5EF4-FFF2-40B4-BE49-F238E27FC236}">
                <a16:creationId xmlns:a16="http://schemas.microsoft.com/office/drawing/2014/main" id="{75801E8C-CDCB-F168-D810-306D59F4AE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00493" y="2809875"/>
            <a:ext cx="4403596" cy="3438525"/>
          </a:xfrm>
        </p:spPr>
        <p:txBody>
          <a:bodyPr rtlCol="0" anchor="t"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600" dirty="0"/>
              <a:t>Penser maintenance dès le début du projet : identifier les acteurs qui réaliseront cette MA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600" dirty="0"/>
              <a:t>Ne pas sous estimer l’impact de la MA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600" dirty="0"/>
              <a:t>Ne pas aller trop vite en pensant à la V2 : assurer un socle stable donc prendre le temps de corriger les bugs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600" dirty="0"/>
              <a:t>Bien écouter les utilisateurs qui font remonter les anomalies</a:t>
            </a:r>
          </a:p>
        </p:txBody>
      </p:sp>
    </p:spTree>
    <p:extLst>
      <p:ext uri="{BB962C8B-B14F-4D97-AF65-F5344CB8AC3E}">
        <p14:creationId xmlns:p14="http://schemas.microsoft.com/office/powerpoint/2010/main" val="39803267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7751BE-9A2D-EFE0-6390-CB124EE5EC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5F30E519-CD1D-5F34-6414-A7A94053A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"/>
          <a:stretch/>
        </p:blipFill>
        <p:spPr>
          <a:xfrm>
            <a:off x="-8622" y="10"/>
            <a:ext cx="6096000" cy="685799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1CC4C0EF-25BF-4E95-0C2F-7D8FA5D821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0493" y="609599"/>
            <a:ext cx="4538124" cy="1714501"/>
          </a:xfrm>
        </p:spPr>
        <p:txBody>
          <a:bodyPr rtlCol="0" anchor="b">
            <a:normAutofit/>
          </a:bodyPr>
          <a:lstStyle/>
          <a:p>
            <a:pPr algn="l"/>
            <a:r>
              <a:rPr lang="fr-FR" sz="4000" dirty="0"/>
              <a:t>Enjeux de la TMA</a:t>
            </a:r>
          </a:p>
        </p:txBody>
      </p:sp>
      <p:sp>
        <p:nvSpPr>
          <p:cNvPr id="24" name="Espace réservé du contenu 2">
            <a:extLst>
              <a:ext uri="{FF2B5EF4-FFF2-40B4-BE49-F238E27FC236}">
                <a16:creationId xmlns:a16="http://schemas.microsoft.com/office/drawing/2014/main" id="{79208FC7-F3E0-50A5-4A6D-E970A54CE6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00493" y="2809875"/>
            <a:ext cx="4403596" cy="3438525"/>
          </a:xfrm>
        </p:spPr>
        <p:txBody>
          <a:bodyPr rtlCol="0" anchor="t"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600" dirty="0"/>
              <a:t>Adaptabilité et prévention des régressions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600" dirty="0"/>
              <a:t>Comprendre l’importance d’une phase TMA au sein du cycle de vie d’une app en entreprise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600" dirty="0"/>
              <a:t>Assurer une qualité de code limitant les risques de régressions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600" dirty="0"/>
              <a:t>S’adapter à un contexte existant et trouver des solutions</a:t>
            </a:r>
          </a:p>
        </p:txBody>
      </p:sp>
    </p:spTree>
    <p:extLst>
      <p:ext uri="{BB962C8B-B14F-4D97-AF65-F5344CB8AC3E}">
        <p14:creationId xmlns:p14="http://schemas.microsoft.com/office/powerpoint/2010/main" val="151696627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VTI">
  <a:themeElements>
    <a:clrScheme name="Custom 35">
      <a:dk1>
        <a:sysClr val="windowText" lastClr="000000"/>
      </a:dk1>
      <a:lt1>
        <a:sysClr val="window" lastClr="FFFFFF"/>
      </a:lt1>
      <a:dk2>
        <a:srgbClr val="4E3B30"/>
      </a:dk2>
      <a:lt2>
        <a:srgbClr val="F4EDD8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Custom 4">
      <a:majorFont>
        <a:latin typeface="Goudy Old Style"/>
        <a:ea typeface=""/>
        <a:cs typeface=""/>
      </a:majorFont>
      <a:minorFont>
        <a:latin typeface="Goudy Old Style"/>
        <a:ea typeface=""/>
        <a:cs typeface="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4285910_TF55705232.potx" id="{02AF44FE-3C0F-483E-AB42-A62B4B49395F}" vid="{F23FCEBA-AEA9-4629-922F-EE14B03EEF76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4B270AB-C138-415C-897E-3C24487DECF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C4C00F4-06E9-43E3-AD97-88A857CEFA82}">
  <ds:schemaRefs>
    <ds:schemaRef ds:uri="http://schemas.microsoft.com/office/2006/metadata/properties"/>
    <ds:schemaRef ds:uri="http://purl.org/dc/dcmitype/"/>
    <ds:schemaRef ds:uri="71af3243-3dd4-4a8d-8c0d-dd76da1f02a5"/>
    <ds:schemaRef ds:uri="http://schemas.openxmlformats.org/package/2006/metadata/core-properties"/>
    <ds:schemaRef ds:uri="http://www.w3.org/XML/1998/namespace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16c05727-aa75-4e4a-9b5f-8a80a1165891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0585E981-8C91-4205-A0C3-C991F42B4C9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{E8C30F37-EBF9-451E-A33D-2051BD6FBBAA}tf55705232_win32</Template>
  <TotalTime>13821</TotalTime>
  <Words>311</Words>
  <Application>Microsoft Office PowerPoint</Application>
  <PresentationFormat>Grand écran</PresentationFormat>
  <Paragraphs>33</Paragraphs>
  <Slides>6</Slides>
  <Notes>6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10" baseType="lpstr">
      <vt:lpstr>Calibri</vt:lpstr>
      <vt:lpstr>Goudy Old Style</vt:lpstr>
      <vt:lpstr>Wingdings 2</vt:lpstr>
      <vt:lpstr>SlateVTI</vt:lpstr>
      <vt:lpstr>Présentation PowerPoint</vt:lpstr>
      <vt:lpstr>Instructions Tierce MA</vt:lpstr>
      <vt:lpstr>Notation et mise en ligne</vt:lpstr>
      <vt:lpstr>Notation de votre propre projet</vt:lpstr>
      <vt:lpstr>Bilan : qu’est ce qu’une maintenance réussie ?</vt:lpstr>
      <vt:lpstr>Enjeux de la TMA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Thibault VINCHENT</dc:creator>
  <cp:lastModifiedBy>Thibault VINCHENT</cp:lastModifiedBy>
  <cp:revision>4</cp:revision>
  <dcterms:created xsi:type="dcterms:W3CDTF">2024-02-07T14:46:16Z</dcterms:created>
  <dcterms:modified xsi:type="dcterms:W3CDTF">2026-05-04T09:39:13Z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