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80" r:id="rId5"/>
    <p:sldId id="289" r:id="rId6"/>
    <p:sldId id="300" r:id="rId7"/>
    <p:sldId id="303" r:id="rId8"/>
    <p:sldId id="304" r:id="rId9"/>
    <p:sldId id="306" r:id="rId10"/>
    <p:sldId id="305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8AF205-6C54-4A10-95BD-42C0BA45BBC6}" v="4" dt="2025-04-23T09:58:56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HENT Thibault" userId="b919e929-cfef-445e-a456-a3c1568e08ff" providerId="ADAL" clId="{068AF205-6C54-4A10-95BD-42C0BA45BBC6}"/>
    <pc:docChg chg="custSel addSld delSld modSld sldOrd">
      <pc:chgData name="VINCHENT Thibault" userId="b919e929-cfef-445e-a456-a3c1568e08ff" providerId="ADAL" clId="{068AF205-6C54-4A10-95BD-42C0BA45BBC6}" dt="2025-04-23T15:01:28.281" v="1456" actId="20577"/>
      <pc:docMkLst>
        <pc:docMk/>
      </pc:docMkLst>
      <pc:sldChg chg="del">
        <pc:chgData name="VINCHENT Thibault" userId="b919e929-cfef-445e-a456-a3c1568e08ff" providerId="ADAL" clId="{068AF205-6C54-4A10-95BD-42C0BA45BBC6}" dt="2025-04-14T09:30:04.646" v="179" actId="47"/>
        <pc:sldMkLst>
          <pc:docMk/>
          <pc:sldMk cId="4167884232" sldId="278"/>
        </pc:sldMkLst>
      </pc:sldChg>
      <pc:sldChg chg="modSp mod">
        <pc:chgData name="VINCHENT Thibault" userId="b919e929-cfef-445e-a456-a3c1568e08ff" providerId="ADAL" clId="{068AF205-6C54-4A10-95BD-42C0BA45BBC6}" dt="2025-04-14T09:17:01.758" v="175" actId="20577"/>
        <pc:sldMkLst>
          <pc:docMk/>
          <pc:sldMk cId="2637271509" sldId="289"/>
        </pc:sldMkLst>
        <pc:spChg chg="mod">
          <ac:chgData name="VINCHENT Thibault" userId="b919e929-cfef-445e-a456-a3c1568e08ff" providerId="ADAL" clId="{068AF205-6C54-4A10-95BD-42C0BA45BBC6}" dt="2025-04-14T09:17:01.758" v="175" actId="20577"/>
          <ac:spMkLst>
            <pc:docMk/>
            <pc:sldMk cId="2637271509" sldId="289"/>
            <ac:spMk id="24" creationId="{45731C0F-485A-618A-D277-FBCCC9462750}"/>
          </ac:spMkLst>
        </pc:spChg>
      </pc:sldChg>
      <pc:sldChg chg="del">
        <pc:chgData name="VINCHENT Thibault" userId="b919e929-cfef-445e-a456-a3c1568e08ff" providerId="ADAL" clId="{068AF205-6C54-4A10-95BD-42C0BA45BBC6}" dt="2025-04-14T09:30:04.646" v="179" actId="47"/>
        <pc:sldMkLst>
          <pc:docMk/>
          <pc:sldMk cId="472638543" sldId="290"/>
        </pc:sldMkLst>
      </pc:sldChg>
      <pc:sldChg chg="del">
        <pc:chgData name="VINCHENT Thibault" userId="b919e929-cfef-445e-a456-a3c1568e08ff" providerId="ADAL" clId="{068AF205-6C54-4A10-95BD-42C0BA45BBC6}" dt="2025-04-14T09:30:04.646" v="179" actId="47"/>
        <pc:sldMkLst>
          <pc:docMk/>
          <pc:sldMk cId="1165040396" sldId="299"/>
        </pc:sldMkLst>
      </pc:sldChg>
      <pc:sldChg chg="ord">
        <pc:chgData name="VINCHENT Thibault" userId="b919e929-cfef-445e-a456-a3c1568e08ff" providerId="ADAL" clId="{068AF205-6C54-4A10-95BD-42C0BA45BBC6}" dt="2025-04-14T09:16:31.528" v="172"/>
        <pc:sldMkLst>
          <pc:docMk/>
          <pc:sldMk cId="1402086181" sldId="300"/>
        </pc:sldMkLst>
      </pc:sldChg>
      <pc:sldChg chg="del">
        <pc:chgData name="VINCHENT Thibault" userId="b919e929-cfef-445e-a456-a3c1568e08ff" providerId="ADAL" clId="{068AF205-6C54-4A10-95BD-42C0BA45BBC6}" dt="2025-04-14T09:30:04.646" v="179" actId="47"/>
        <pc:sldMkLst>
          <pc:docMk/>
          <pc:sldMk cId="3118887995" sldId="301"/>
        </pc:sldMkLst>
      </pc:sldChg>
      <pc:sldChg chg="del">
        <pc:chgData name="VINCHENT Thibault" userId="b919e929-cfef-445e-a456-a3c1568e08ff" providerId="ADAL" clId="{068AF205-6C54-4A10-95BD-42C0BA45BBC6}" dt="2025-04-14T09:30:04.646" v="179" actId="47"/>
        <pc:sldMkLst>
          <pc:docMk/>
          <pc:sldMk cId="3435420008" sldId="302"/>
        </pc:sldMkLst>
      </pc:sldChg>
      <pc:sldChg chg="add del">
        <pc:chgData name="VINCHENT Thibault" userId="b919e929-cfef-445e-a456-a3c1568e08ff" providerId="ADAL" clId="{068AF205-6C54-4A10-95BD-42C0BA45BBC6}" dt="2025-04-17T06:51:28.972" v="180"/>
        <pc:sldMkLst>
          <pc:docMk/>
          <pc:sldMk cId="3770013592" sldId="303"/>
        </pc:sldMkLst>
      </pc:sldChg>
      <pc:sldChg chg="ord">
        <pc:chgData name="VINCHENT Thibault" userId="b919e929-cfef-445e-a456-a3c1568e08ff" providerId="ADAL" clId="{068AF205-6C54-4A10-95BD-42C0BA45BBC6}" dt="2025-04-17T06:51:33.749" v="182"/>
        <pc:sldMkLst>
          <pc:docMk/>
          <pc:sldMk cId="1975827321" sldId="304"/>
        </pc:sldMkLst>
      </pc:sldChg>
      <pc:sldChg chg="add ord">
        <pc:chgData name="VINCHENT Thibault" userId="b919e929-cfef-445e-a456-a3c1568e08ff" providerId="ADAL" clId="{068AF205-6C54-4A10-95BD-42C0BA45BBC6}" dt="2025-04-14T09:29:58.969" v="178"/>
        <pc:sldMkLst>
          <pc:docMk/>
          <pc:sldMk cId="716567816" sldId="305"/>
        </pc:sldMkLst>
      </pc:sldChg>
      <pc:sldChg chg="addSp modSp add mod">
        <pc:chgData name="VINCHENT Thibault" userId="b919e929-cfef-445e-a456-a3c1568e08ff" providerId="ADAL" clId="{068AF205-6C54-4A10-95BD-42C0BA45BBC6}" dt="2025-04-23T15:01:28.281" v="1456" actId="20577"/>
        <pc:sldMkLst>
          <pc:docMk/>
          <pc:sldMk cId="2853266367" sldId="306"/>
        </pc:sldMkLst>
        <pc:spChg chg="mod">
          <ac:chgData name="VINCHENT Thibault" userId="b919e929-cfef-445e-a456-a3c1568e08ff" providerId="ADAL" clId="{068AF205-6C54-4A10-95BD-42C0BA45BBC6}" dt="2025-04-23T10:05:04.503" v="743" actId="14100"/>
          <ac:spMkLst>
            <pc:docMk/>
            <pc:sldMk cId="2853266367" sldId="306"/>
            <ac:spMk id="2" creationId="{5832C266-087E-342A-319C-8D62459A2B99}"/>
          </ac:spMkLst>
        </pc:spChg>
        <pc:spChg chg="mod">
          <ac:chgData name="VINCHENT Thibault" userId="b919e929-cfef-445e-a456-a3c1568e08ff" providerId="ADAL" clId="{068AF205-6C54-4A10-95BD-42C0BA45BBC6}" dt="2025-04-23T15:01:28.281" v="1456" actId="20577"/>
          <ac:spMkLst>
            <pc:docMk/>
            <pc:sldMk cId="2853266367" sldId="306"/>
            <ac:spMk id="24" creationId="{859EA75D-5C4B-9705-7DD9-81EEEC9D83DD}"/>
          </ac:spMkLst>
        </pc:spChg>
        <pc:picChg chg="add mod">
          <ac:chgData name="VINCHENT Thibault" userId="b919e929-cfef-445e-a456-a3c1568e08ff" providerId="ADAL" clId="{068AF205-6C54-4A10-95BD-42C0BA45BBC6}" dt="2025-04-23T09:59:01.113" v="313" actId="1076"/>
          <ac:picMkLst>
            <pc:docMk/>
            <pc:sldMk cId="2853266367" sldId="306"/>
            <ac:picMk id="5" creationId="{13BFE2BF-9AD8-091A-2C36-E534176882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23/04/2025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914EC-9558-3C6B-B20D-3DE8AF069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EDED0B7-4CBD-2A94-E788-742980CB0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5F48DCE-1A2C-3BC4-A161-576EE45A3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E74DB1-DE21-E11C-A1E0-80A31B955E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55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14EC0-59D8-075C-E8DC-17B650521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BFAFD446-D259-AEE7-8D7D-EFC91B996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7582614-4695-BC9B-363F-1255A18441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E653A-B860-3D5A-C870-4C0122E89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2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3943-C7E1-B27B-1923-F5F50717B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DB49B886-8639-E1DE-D82C-D6CA11E77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5CB3EDC-24F6-0781-50F1-932C8767A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873DB-08B3-4004-577B-09D6BCB48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33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46D39-7AED-90F3-0918-22957199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167A45F1-5ACC-5849-1558-C04255388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AC35365-56F7-D502-A474-50BB9DB504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8CB55A-61BA-FE5A-6452-4CDAE71180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45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00718-5097-53FD-05B5-D36064780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720390EB-E09D-A1D2-13C8-379E9D40D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F45DBCA9-D908-BF21-3C4D-D13372F507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4B6D36-A013-9BF2-EF2F-E522D9760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53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802AA-9D5E-B87E-A26C-996953E12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4F6FC9F1-96BF-40FB-2048-A861D3A12E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74B559DB-26BF-967D-A946-87F6D8F15D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B90459-0D32-7CDA-17C7-4B4EF0423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5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23/04/2025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EC88-9278-553A-3877-8789E0318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E6C465-5A4E-D2BA-F3C7-DA4DB7357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7B7449F-477B-689D-267D-9DEC1B453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Programme</a:t>
            </a:r>
            <a:br>
              <a:rPr lang="fr-FR" sz="4000" dirty="0"/>
            </a:br>
            <a:r>
              <a:rPr lang="fr-FR" sz="4000" dirty="0"/>
              <a:t>d’aujourd’hui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45731C0F-485A-618A-D277-FBCCC946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/>
          </a:bodyPr>
          <a:lstStyle/>
          <a:p>
            <a:pPr marL="678600" lvl="1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du cours précédents</a:t>
            </a:r>
          </a:p>
          <a:p>
            <a:pPr marL="9846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Revue du travail effectué sur les cours précédents</a:t>
            </a:r>
          </a:p>
          <a:p>
            <a:pPr marL="984600" lvl="2" indent="-2286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Rappel rapide du clean code que vous avez du appliquer sur votre propre travail avant de le déposer sur GIT</a:t>
            </a:r>
          </a:p>
        </p:txBody>
      </p:sp>
    </p:spTree>
    <p:extLst>
      <p:ext uri="{BB962C8B-B14F-4D97-AF65-F5344CB8AC3E}">
        <p14:creationId xmlns:p14="http://schemas.microsoft.com/office/powerpoint/2010/main" val="263727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C0BCE-E6A3-27C4-98EA-7253A5A85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6B4896-566F-955B-DCF7-DC2659E24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3630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33A200B-314D-4505-5618-20AA86CC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996232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3600" dirty="0"/>
              <a:t>Écrire du code propre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997B469-909C-6712-11C6-BD5C4437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189649"/>
            <a:ext cx="4403596" cy="4058751"/>
          </a:xfrm>
        </p:spPr>
        <p:txBody>
          <a:bodyPr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Utiliser des noms significatifs pour les variables, fonctions etc.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Révélateur des intentions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 placer à la place de qqn qui effectue une recherche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Fonctions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court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Faire 1 seule chose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Ne pas se répéter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Commentaires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Expliquer le pourquoi (le code explique de lui-même le comment)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Gestion des erreurs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try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catch</a:t>
            </a:r>
          </a:p>
          <a:p>
            <a:pPr marL="450000" lvl="1" indent="0">
              <a:lnSpc>
                <a:spcPct val="107000"/>
              </a:lnSpc>
              <a:spcAft>
                <a:spcPts val="800"/>
              </a:spcAft>
              <a:buNone/>
            </a:pPr>
            <a:b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Référence : Clean code, Robert C. Martin (oncle Bob)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 descr="Une image contenant text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1B22C1FC-D8EA-D30D-2E0A-E2E836E84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076" y="854579"/>
            <a:ext cx="4231108" cy="51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8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E3F33-857B-E497-DDE0-30604B447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AADEBE6-5624-C414-D185-E5D8CD256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7D4BF35-DE98-21C6-8C99-1481EAF3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Modifications attendues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B4C7C616-AF0A-08EC-2D24-1F7462761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(très facile, 10 points) Branchement front : mêler le design dans le dossier « front » au backoffice dans le dossier « back ». </a:t>
            </a:r>
            <a:endParaRPr lang="fr-FR" sz="1000" kern="1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(facile, 5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MultiUpload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: donner la possibilité à l’utilisateur d’uploader plusieurs fichiers en même temps.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(moyen, 10 points) Listing fichiers : faire une page qui présente, pour un utilisateur donné, les fichiers uploadés, si possible organisés par modules.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(difficile, 3 points)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isJoinable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. Améliorer l’application pour qu’elle contienne des </a:t>
            </a:r>
            <a:r>
              <a:rPr lang="fr-FR" sz="1200" kern="100" dirty="0" err="1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régles</a:t>
            </a: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d’accès au module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Attention 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Certaines modifications ne nécessitent pas une compréhension générale du code, d’autres demandent une revue détaillée du fonctionnement de l’application..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000" kern="1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Les points correspondent à l’importance fonctionnelle de la modification aux yeux du client, pas à la difficulté.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7001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C04E9-0467-C3FE-88E0-A995E274C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BFA910F-2CCF-D998-BD45-396EEE732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01E994-70B6-F5D1-8AA1-10860CC0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Revue notée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02077A68-B929-D0A7-AD26-4FD39AEBD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Je note en fonction de la présence ou non des fonctionnalités précédentes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Pendant ce temps, les autres peuvent préparer le prochain travail en déposant un projet le plus clair possible (</a:t>
            </a:r>
            <a:r>
              <a:rPr lang="fr-FR" sz="1600" dirty="0" err="1"/>
              <a:t>cf</a:t>
            </a:r>
            <a:r>
              <a:rPr lang="fr-FR" sz="1600" dirty="0"/>
              <a:t> clean code) sur leur espace GIT </a:t>
            </a:r>
          </a:p>
        </p:txBody>
      </p:sp>
    </p:spTree>
    <p:extLst>
      <p:ext uri="{BB962C8B-B14F-4D97-AF65-F5344CB8AC3E}">
        <p14:creationId xmlns:p14="http://schemas.microsoft.com/office/powerpoint/2010/main" val="197582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CC0A6-24FD-D15B-2CAE-CEC0044B9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0FE477-11D9-DE67-9581-22A446D79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832C266-087E-342A-319C-8D62459A2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655179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TMA notée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859EA75D-5C4B-9705-7DD9-81EEEC9D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416911"/>
            <a:ext cx="5097802" cy="5077894"/>
          </a:xfrm>
        </p:spPr>
        <p:txBody>
          <a:bodyPr rtlCol="0" anchor="t">
            <a:normAutofit fontScale="85000" lnSpcReduction="10000"/>
          </a:bodyPr>
          <a:lstStyle/>
          <a:p>
            <a:pPr marL="3798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/>
              <a:t>2 points pour le rendu en temps voulu, 1 point pour le </a:t>
            </a:r>
            <a:r>
              <a:rPr lang="fr-FR" sz="1600" dirty="0" err="1"/>
              <a:t>env</a:t>
            </a:r>
            <a:r>
              <a:rPr lang="fr-FR" sz="1600" dirty="0"/>
              <a:t> </a:t>
            </a:r>
            <a:r>
              <a:rPr lang="fr-FR" sz="1600" dirty="0" err="1"/>
              <a:t>ext</a:t>
            </a:r>
            <a:endParaRPr lang="fr-FR" sz="1600" dirty="0"/>
          </a:p>
          <a:p>
            <a:pPr marL="3798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/>
              <a:t>Me dire si votre système accepte 2 mails identiques</a:t>
            </a:r>
          </a:p>
          <a:p>
            <a:pPr marL="3798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/>
              <a:t>10 points pour le déploiement (par ordre du fichier Excel) :</a:t>
            </a:r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A vous d’accompagner les autres apprenants quand c’est votre tour</a:t>
            </a:r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La note dépendra du temps mis par l’ensemble de la classe</a:t>
            </a:r>
          </a:p>
          <a:p>
            <a:pPr marL="3798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/>
              <a:t>5 points sur l’ajout d’un logo personnalisé au projet :</a:t>
            </a:r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Des points pour le nombre de projets que vous avez intégré + le nombre de personnes qui ont intégré ce projet x </a:t>
            </a:r>
            <a:r>
              <a:rPr lang="fr-FR" sz="1100" b="0" i="0" dirty="0">
                <a:effectLst/>
                <a:latin typeface="gg sans"/>
              </a:rPr>
              <a:t>[note max] / [nb de points max]</a:t>
            </a:r>
            <a:endParaRPr lang="fr-FR" sz="1400" dirty="0"/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Attention : la façon dont vous personnalisez l’image va jouer sur le temps perdu</a:t>
            </a:r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M’appeler quand c’est intégré sur l’ensemble des projets</a:t>
            </a:r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Quand l’un d’entre vous à déployé les logos personnalisés sur l’ensemble des projets : il gagne 3 points et le défi s’arrête.</a:t>
            </a:r>
          </a:p>
          <a:p>
            <a:pPr marL="3798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600" dirty="0"/>
              <a:t>5 points bonus pour les </a:t>
            </a:r>
            <a:r>
              <a:rPr lang="fr-FR" sz="1600" dirty="0" err="1"/>
              <a:t>speedrunnner</a:t>
            </a:r>
            <a:r>
              <a:rPr lang="fr-FR" sz="1600" dirty="0"/>
              <a:t> :</a:t>
            </a:r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Le refus ou à l’inverse l’acceptation de deux mails identiques</a:t>
            </a:r>
          </a:p>
          <a:p>
            <a:pPr marL="7569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1400" dirty="0"/>
              <a:t>ajout page « Mes challenges », « Mes fichiers », un système de badge et un système de notation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BFE2BF-9AD8-091A-2C36-E53417688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64" y="1019086"/>
            <a:ext cx="4819828" cy="481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6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7B2CD-DE47-18C7-DDB8-A3D7EA490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4FA38AE-A7A9-9FD1-80AF-C3D9C5FB9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2FCEDC-8727-63F6-5DD3-84335EC09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 fontScale="90000"/>
          </a:bodyPr>
          <a:lstStyle/>
          <a:p>
            <a:pPr algn="l"/>
            <a:r>
              <a:rPr lang="fr-FR" sz="4000" dirty="0"/>
              <a:t>Bilan de la maintenance applicative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3A1797FA-A770-53D3-5410-7E38084F8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Difficultés rencontrées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Arbitrage des fonctionnalités à implémenter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Ouverture : idées pour la suite ? (en rapport avec le BTS SIO ?)</a:t>
            </a:r>
          </a:p>
        </p:txBody>
      </p:sp>
    </p:spTree>
    <p:extLst>
      <p:ext uri="{BB962C8B-B14F-4D97-AF65-F5344CB8AC3E}">
        <p14:creationId xmlns:p14="http://schemas.microsoft.com/office/powerpoint/2010/main" val="716567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10783</TotalTime>
  <Words>508</Words>
  <Application>Microsoft Office PowerPoint</Application>
  <PresentationFormat>Grand écran</PresentationFormat>
  <Paragraphs>56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Calibri</vt:lpstr>
      <vt:lpstr>gg sans</vt:lpstr>
      <vt:lpstr>Goudy Old Style</vt:lpstr>
      <vt:lpstr>Wingdings 2</vt:lpstr>
      <vt:lpstr>SlateVTI</vt:lpstr>
      <vt:lpstr>Présentation PowerPoint</vt:lpstr>
      <vt:lpstr>Programme d’aujourd’hui</vt:lpstr>
      <vt:lpstr>Écrire du code propre</vt:lpstr>
      <vt:lpstr>Modifications attendues</vt:lpstr>
      <vt:lpstr>Revue notée</vt:lpstr>
      <vt:lpstr>TMA notée</vt:lpstr>
      <vt:lpstr>Bilan de la maintenance applicative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VINCHENT Thibault</cp:lastModifiedBy>
  <cp:revision>4</cp:revision>
  <dcterms:created xsi:type="dcterms:W3CDTF">2024-02-07T14:46:16Z</dcterms:created>
  <dcterms:modified xsi:type="dcterms:W3CDTF">2025-04-23T15:01:45Z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