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0" r:id="rId5"/>
    <p:sldId id="299" r:id="rId6"/>
    <p:sldId id="302" r:id="rId7"/>
    <p:sldId id="306" r:id="rId8"/>
    <p:sldId id="304" r:id="rId9"/>
    <p:sldId id="305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388F6-7AF6-4943-A325-32A5EA22F88E}" v="2" dt="2024-03-15T14:16:31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19" autoAdjust="0"/>
  </p:normalViewPr>
  <p:slideViewPr>
    <p:cSldViewPr snapToGrid="0">
      <p:cViewPr varScale="1">
        <p:scale>
          <a:sx n="79" d="100"/>
          <a:sy n="79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 VINCHENT" userId="b919e929-cfef-445e-a456-a3c1568e08ff" providerId="ADAL" clId="{64A388F6-7AF6-4943-A325-32A5EA22F88E}"/>
    <pc:docChg chg="custSel addSld delSld modSld sldOrd">
      <pc:chgData name="Thibault VINCHENT" userId="b919e929-cfef-445e-a456-a3c1568e08ff" providerId="ADAL" clId="{64A388F6-7AF6-4943-A325-32A5EA22F88E}" dt="2024-04-04T09:15:05.525" v="1210" actId="20577"/>
      <pc:docMkLst>
        <pc:docMk/>
      </pc:docMkLst>
      <pc:sldChg chg="modSp mod">
        <pc:chgData name="Thibault VINCHENT" userId="b919e929-cfef-445e-a456-a3c1568e08ff" providerId="ADAL" clId="{64A388F6-7AF6-4943-A325-32A5EA22F88E}" dt="2024-04-04T09:15:05.525" v="1210" actId="20577"/>
        <pc:sldMkLst>
          <pc:docMk/>
          <pc:sldMk cId="450354349" sldId="299"/>
        </pc:sldMkLst>
        <pc:spChg chg="mod">
          <ac:chgData name="Thibault VINCHENT" userId="b919e929-cfef-445e-a456-a3c1568e08ff" providerId="ADAL" clId="{64A388F6-7AF6-4943-A325-32A5EA22F88E}" dt="2024-03-15T10:57:40.318" v="364" actId="20577"/>
          <ac:spMkLst>
            <pc:docMk/>
            <pc:sldMk cId="450354349" sldId="299"/>
            <ac:spMk id="2" creationId="{E35F2A71-4663-1ED4-2C23-701E9C392923}"/>
          </ac:spMkLst>
        </pc:spChg>
        <pc:spChg chg="mod">
          <ac:chgData name="Thibault VINCHENT" userId="b919e929-cfef-445e-a456-a3c1568e08ff" providerId="ADAL" clId="{64A388F6-7AF6-4943-A325-32A5EA22F88E}" dt="2024-04-04T09:15:05.525" v="1210" actId="20577"/>
          <ac:spMkLst>
            <pc:docMk/>
            <pc:sldMk cId="450354349" sldId="299"/>
            <ac:spMk id="24" creationId="{0184BD89-2834-DD36-DB82-0F405A03BF10}"/>
          </ac:spMkLst>
        </pc:spChg>
      </pc:sldChg>
      <pc:sldChg chg="del">
        <pc:chgData name="Thibault VINCHENT" userId="b919e929-cfef-445e-a456-a3c1568e08ff" providerId="ADAL" clId="{64A388F6-7AF6-4943-A325-32A5EA22F88E}" dt="2024-03-15T10:58:03.300" v="365" actId="47"/>
        <pc:sldMkLst>
          <pc:docMk/>
          <pc:sldMk cId="4136742532" sldId="300"/>
        </pc:sldMkLst>
      </pc:sldChg>
      <pc:sldChg chg="del">
        <pc:chgData name="Thibault VINCHENT" userId="b919e929-cfef-445e-a456-a3c1568e08ff" providerId="ADAL" clId="{64A388F6-7AF6-4943-A325-32A5EA22F88E}" dt="2024-03-15T10:58:10.329" v="366" actId="47"/>
        <pc:sldMkLst>
          <pc:docMk/>
          <pc:sldMk cId="868280757" sldId="301"/>
        </pc:sldMkLst>
      </pc:sldChg>
      <pc:sldChg chg="modSp mod">
        <pc:chgData name="Thibault VINCHENT" userId="b919e929-cfef-445e-a456-a3c1568e08ff" providerId="ADAL" clId="{64A388F6-7AF6-4943-A325-32A5EA22F88E}" dt="2024-03-15T15:14:29.817" v="1205" actId="20577"/>
        <pc:sldMkLst>
          <pc:docMk/>
          <pc:sldMk cId="1845187213" sldId="302"/>
        </pc:sldMkLst>
        <pc:spChg chg="mod">
          <ac:chgData name="Thibault VINCHENT" userId="b919e929-cfef-445e-a456-a3c1568e08ff" providerId="ADAL" clId="{64A388F6-7AF6-4943-A325-32A5EA22F88E}" dt="2024-03-15T10:59:31.229" v="404" actId="20577"/>
          <ac:spMkLst>
            <pc:docMk/>
            <pc:sldMk cId="1845187213" sldId="302"/>
            <ac:spMk id="2" creationId="{66B72F71-F2A9-75AB-F4E5-7F2661832671}"/>
          </ac:spMkLst>
        </pc:spChg>
        <pc:spChg chg="mod">
          <ac:chgData name="Thibault VINCHENT" userId="b919e929-cfef-445e-a456-a3c1568e08ff" providerId="ADAL" clId="{64A388F6-7AF6-4943-A325-32A5EA22F88E}" dt="2024-03-15T15:14:29.817" v="1205" actId="20577"/>
          <ac:spMkLst>
            <pc:docMk/>
            <pc:sldMk cId="1845187213" sldId="302"/>
            <ac:spMk id="24" creationId="{C624E276-C4FB-114A-849E-9A11F3687A8B}"/>
          </ac:spMkLst>
        </pc:spChg>
      </pc:sldChg>
      <pc:sldChg chg="del">
        <pc:chgData name="Thibault VINCHENT" userId="b919e929-cfef-445e-a456-a3c1568e08ff" providerId="ADAL" clId="{64A388F6-7AF6-4943-A325-32A5EA22F88E}" dt="2024-03-15T11:07:11.743" v="768" actId="47"/>
        <pc:sldMkLst>
          <pc:docMk/>
          <pc:sldMk cId="1895150713" sldId="303"/>
        </pc:sldMkLst>
      </pc:sldChg>
      <pc:sldChg chg="modSp add mod ord modNotesTx">
        <pc:chgData name="Thibault VINCHENT" userId="b919e929-cfef-445e-a456-a3c1568e08ff" providerId="ADAL" clId="{64A388F6-7AF6-4943-A325-32A5EA22F88E}" dt="2024-03-15T11:14:04.129" v="1108" actId="20577"/>
        <pc:sldMkLst>
          <pc:docMk/>
          <pc:sldMk cId="739750349" sldId="304"/>
        </pc:sldMkLst>
        <pc:spChg chg="mod">
          <ac:chgData name="Thibault VINCHENT" userId="b919e929-cfef-445e-a456-a3c1568e08ff" providerId="ADAL" clId="{64A388F6-7AF6-4943-A325-32A5EA22F88E}" dt="2024-03-15T11:07:00.753" v="767" actId="20577"/>
          <ac:spMkLst>
            <pc:docMk/>
            <pc:sldMk cId="739750349" sldId="304"/>
            <ac:spMk id="2" creationId="{E35F2A71-4663-1ED4-2C23-701E9C392923}"/>
          </ac:spMkLst>
        </pc:spChg>
        <pc:spChg chg="mod">
          <ac:chgData name="Thibault VINCHENT" userId="b919e929-cfef-445e-a456-a3c1568e08ff" providerId="ADAL" clId="{64A388F6-7AF6-4943-A325-32A5EA22F88E}" dt="2024-03-15T11:14:04.129" v="1108" actId="20577"/>
          <ac:spMkLst>
            <pc:docMk/>
            <pc:sldMk cId="739750349" sldId="304"/>
            <ac:spMk id="24" creationId="{0184BD89-2834-DD36-DB82-0F405A03BF10}"/>
          </ac:spMkLst>
        </pc:spChg>
      </pc:sldChg>
      <pc:sldChg chg="modSp add mod ord">
        <pc:chgData name="Thibault VINCHENT" userId="b919e929-cfef-445e-a456-a3c1568e08ff" providerId="ADAL" clId="{64A388F6-7AF6-4943-A325-32A5EA22F88E}" dt="2024-03-15T11:14:32.425" v="1119" actId="20577"/>
        <pc:sldMkLst>
          <pc:docMk/>
          <pc:sldMk cId="2397993256" sldId="305"/>
        </pc:sldMkLst>
        <pc:spChg chg="mod">
          <ac:chgData name="Thibault VINCHENT" userId="b919e929-cfef-445e-a456-a3c1568e08ff" providerId="ADAL" clId="{64A388F6-7AF6-4943-A325-32A5EA22F88E}" dt="2024-03-15T11:12:50.432" v="973" actId="27636"/>
          <ac:spMkLst>
            <pc:docMk/>
            <pc:sldMk cId="2397993256" sldId="305"/>
            <ac:spMk id="2" creationId="{E35F2A71-4663-1ED4-2C23-701E9C392923}"/>
          </ac:spMkLst>
        </pc:spChg>
        <pc:spChg chg="mod">
          <ac:chgData name="Thibault VINCHENT" userId="b919e929-cfef-445e-a456-a3c1568e08ff" providerId="ADAL" clId="{64A388F6-7AF6-4943-A325-32A5EA22F88E}" dt="2024-03-15T11:14:32.425" v="1119" actId="20577"/>
          <ac:spMkLst>
            <pc:docMk/>
            <pc:sldMk cId="2397993256" sldId="305"/>
            <ac:spMk id="24" creationId="{0184BD89-2834-DD36-DB82-0F405A03BF10}"/>
          </ac:spMkLst>
        </pc:spChg>
      </pc:sldChg>
    </pc:docChg>
  </pc:docChgLst>
  <pc:docChgLst>
    <pc:chgData name="VINCHENT Thibault" userId="b919e929-cfef-445e-a456-a3c1568e08ff" providerId="ADAL" clId="{64A388F6-7AF6-4943-A325-32A5EA22F88E}"/>
    <pc:docChg chg="undo custSel addSld modSld">
      <pc:chgData name="VINCHENT Thibault" userId="b919e929-cfef-445e-a456-a3c1568e08ff" providerId="ADAL" clId="{64A388F6-7AF6-4943-A325-32A5EA22F88E}" dt="2024-04-11T07:15:29.990" v="189" actId="20577"/>
      <pc:docMkLst>
        <pc:docMk/>
      </pc:docMkLst>
      <pc:sldChg chg="modSp add mod">
        <pc:chgData name="VINCHENT Thibault" userId="b919e929-cfef-445e-a456-a3c1568e08ff" providerId="ADAL" clId="{64A388F6-7AF6-4943-A325-32A5EA22F88E}" dt="2024-04-11T07:15:29.990" v="189" actId="20577"/>
        <pc:sldMkLst>
          <pc:docMk/>
          <pc:sldMk cId="2971195600" sldId="306"/>
        </pc:sldMkLst>
        <pc:spChg chg="mod">
          <ac:chgData name="VINCHENT Thibault" userId="b919e929-cfef-445e-a456-a3c1568e08ff" providerId="ADAL" clId="{64A388F6-7AF6-4943-A325-32A5EA22F88E}" dt="2024-04-10T13:57:50.696" v="38" actId="20577"/>
          <ac:spMkLst>
            <pc:docMk/>
            <pc:sldMk cId="2971195600" sldId="306"/>
            <ac:spMk id="2" creationId="{66B72F71-F2A9-75AB-F4E5-7F2661832671}"/>
          </ac:spMkLst>
        </pc:spChg>
        <pc:spChg chg="mod">
          <ac:chgData name="VINCHENT Thibault" userId="b919e929-cfef-445e-a456-a3c1568e08ff" providerId="ADAL" clId="{64A388F6-7AF6-4943-A325-32A5EA22F88E}" dt="2024-04-11T07:15:29.990" v="189" actId="20577"/>
          <ac:spMkLst>
            <pc:docMk/>
            <pc:sldMk cId="2971195600" sldId="306"/>
            <ac:spMk id="24" creationId="{C624E276-C4FB-114A-849E-9A11F3687A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10/04/2024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0628-C63B-FFA0-BDD5-57AF09F7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CC93ED4-AB25-76C9-642B-2803AC733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EB9D18-1B71-B49C-AC47-6FD2C1F3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C4F2E-2B65-C40D-693F-57F4DEBA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22C94-2540-195B-DDCA-C53AA481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AAA8ABA-6CA6-39FA-BEDA-389AE9D33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5FA2C22-0786-290A-08F0-7B3516A95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36605F-7817-AD2A-5BDE-B7D874307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0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22C94-2540-195B-DDCA-C53AA481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AAA8ABA-6CA6-39FA-BEDA-389AE9D33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5FA2C22-0786-290A-08F0-7B3516A95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36605F-7817-AD2A-5BDE-B7D874307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468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0628-C63B-FFA0-BDD5-57AF09F7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CC93ED4-AB25-76C9-642B-2803AC733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EB9D18-1B71-B49C-AC47-6FD2C1F3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Git, Trello, Docker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C4F2E-2B65-C40D-693F-57F4DEBA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61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0628-C63B-FFA0-BDD5-57AF09F7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CC93ED4-AB25-76C9-642B-2803AC733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EB9D18-1B71-B49C-AC47-6FD2C1F3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C4F2E-2B65-C40D-693F-57F4DEBA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86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10/04/2024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vuejs.org/tutorial/#step-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0FBD90-A5CD-0B5E-372C-BF03BC29C0DC}"/>
              </a:ext>
            </a:extLst>
          </p:cNvPr>
          <p:cNvSpPr txBox="1"/>
          <p:nvPr/>
        </p:nvSpPr>
        <p:spPr>
          <a:xfrm>
            <a:off x="307732" y="4404947"/>
            <a:ext cx="8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Partie 5</a:t>
            </a:r>
          </a:p>
        </p:txBody>
      </p:sp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7C967-E2A0-1689-D35A-68EBDF37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C540A-7BBC-90D2-2997-C3F44528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5F2A71-4663-1ED4-2C23-701E9C3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Projet avec </a:t>
            </a:r>
            <a:br>
              <a:rPr lang="fr-FR" sz="4000" dirty="0"/>
            </a:br>
            <a:r>
              <a:rPr lang="fr-FR" sz="4000" dirty="0" err="1"/>
              <a:t>VueJS</a:t>
            </a:r>
            <a:r>
              <a:rPr lang="fr-FR" sz="4000" dirty="0"/>
              <a:t> et </a:t>
            </a:r>
            <a:r>
              <a:rPr lang="fr-FR" sz="4000" dirty="0" err="1"/>
              <a:t>Nuxt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184BD89-2834-DD36-DB82-0F405A03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Cours 8 : montée en compétence sur </a:t>
            </a:r>
            <a:r>
              <a:rPr lang="fr-FR" sz="1600" dirty="0" err="1"/>
              <a:t>VueJS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Cours 9 : préparation du travail en équipe de taille importante et début du développement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Cours 10 : retour </a:t>
            </a:r>
            <a:r>
              <a:rPr lang="fr-FR" sz="1600"/>
              <a:t>d’expérience sur la </a:t>
            </a:r>
            <a:r>
              <a:rPr lang="fr-FR" sz="1600" dirty="0"/>
              <a:t>montée en compétence et développement d’un maximum de fonctionnalités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5035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78AD7-C76A-F32C-0D8F-F9552D33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B7BE8A-F061-25B8-D8CD-EACC89718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6B72F71-F2A9-75AB-F4E5-7F266183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Montée en compétence</a:t>
            </a:r>
            <a:br>
              <a:rPr lang="fr-FR" sz="4000" dirty="0"/>
            </a:br>
            <a:r>
              <a:rPr lang="fr-FR" sz="4000" dirty="0"/>
              <a:t>sur </a:t>
            </a:r>
            <a:r>
              <a:rPr lang="fr-FR" sz="4000" dirty="0" err="1"/>
              <a:t>VueJS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624E276-C4FB-114A-849E-9A11F368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VueJS</a:t>
            </a:r>
            <a:r>
              <a:rPr lang="fr-FR" sz="1400" dirty="0"/>
              <a:t> : le meilleur (et le plus simple) d’</a:t>
            </a:r>
            <a:r>
              <a:rPr lang="fr-FR" sz="1400" dirty="0" err="1"/>
              <a:t>Angular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Entre </a:t>
            </a:r>
            <a:r>
              <a:rPr lang="fr-FR" sz="1400" dirty="0" err="1"/>
              <a:t>Jquery</a:t>
            </a:r>
            <a:r>
              <a:rPr lang="fr-FR" sz="1400" dirty="0"/>
              <a:t> (pour sa simplicité et sa pertinence) et </a:t>
            </a:r>
            <a:r>
              <a:rPr lang="fr-FR" sz="1400" dirty="0" err="1"/>
              <a:t>React</a:t>
            </a:r>
            <a:r>
              <a:rPr lang="fr-FR" sz="1400" dirty="0"/>
              <a:t> (pour son fonctionnement orienté composants)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Un tutoriel très efficace pour l’apprendre : </a:t>
            </a:r>
            <a:r>
              <a:rPr lang="fr-FR" sz="1400" dirty="0">
                <a:hlinkClick r:id="rId4"/>
              </a:rPr>
              <a:t>https://fr.vuejs.org/tutorial/#step-1</a:t>
            </a:r>
            <a:r>
              <a:rPr lang="fr-FR" sz="1400" dirty="0"/>
              <a:t> (attention : utiliser l’option API et pas la composition API)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4518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78AD7-C76A-F32C-0D8F-F9552D33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B7BE8A-F061-25B8-D8CD-EACC89718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6B72F71-F2A9-75AB-F4E5-7F266183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Rappel des fonctionnalités attendues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624E276-C4FB-114A-849E-9A11F368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Un front comme vous avez intégré dans </a:t>
            </a:r>
            <a:r>
              <a:rPr lang="fr-FR" sz="1600" dirty="0" err="1"/>
              <a:t>EpsilonPhp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Un système d’authentification (déjà intégré avec </a:t>
            </a:r>
            <a:r>
              <a:rPr lang="fr-FR" sz="1600" dirty="0" err="1"/>
              <a:t>Nuxt</a:t>
            </a:r>
            <a:r>
              <a:rPr lang="fr-FR" sz="1600" dirty="0"/>
              <a:t> UI et mécanisé avec </a:t>
            </a:r>
            <a:r>
              <a:rPr lang="fr-FR" sz="1600" dirty="0" err="1"/>
              <a:t>Nuxt</a:t>
            </a:r>
            <a:r>
              <a:rPr lang="fr-FR" sz="1600" dirty="0"/>
              <a:t> </a:t>
            </a:r>
            <a:r>
              <a:rPr lang="fr-FR" sz="1600" dirty="0" err="1"/>
              <a:t>Auth</a:t>
            </a:r>
            <a:r>
              <a:rPr lang="fr-FR" sz="1600" dirty="0"/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Couplé avec un système d’</a:t>
            </a:r>
            <a:r>
              <a:rPr lang="fr-FR" sz="1600" dirty="0" err="1"/>
              <a:t>upload</a:t>
            </a:r>
            <a:r>
              <a:rPr lang="fr-FR" sz="1600" dirty="0"/>
              <a:t> associé à l’utilisateur et au module choisi, accessible uniquement aux authentifiés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Et les autres fonctionnalités qui en font une plateforme de </a:t>
            </a:r>
            <a:r>
              <a:rPr lang="fr-FR" sz="1600" dirty="0" err="1"/>
              <a:t>peer-learning</a:t>
            </a:r>
            <a:r>
              <a:rPr lang="fr-FR" sz="1600" dirty="0"/>
              <a:t> (gestion des accès au module, système de notation etc. </a:t>
            </a:r>
            <a:r>
              <a:rPr lang="fr-FR" sz="1600" dirty="0" err="1"/>
              <a:t>cf</a:t>
            </a:r>
            <a:r>
              <a:rPr lang="fr-FR" sz="1600" dirty="0"/>
              <a:t> CDC / </a:t>
            </a:r>
            <a:r>
              <a:rPr lang="fr-FR" sz="1600" dirty="0" err="1"/>
              <a:t>specs</a:t>
            </a:r>
            <a:r>
              <a:rPr lang="fr-F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119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7C967-E2A0-1689-D35A-68EBDF37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C540A-7BBC-90D2-2997-C3F44528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5F2A71-4663-1ED4-2C23-701E9C3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Travail en équipe</a:t>
            </a:r>
            <a:br>
              <a:rPr lang="fr-FR" sz="4000" dirty="0"/>
            </a:br>
            <a:r>
              <a:rPr lang="fr-FR" sz="4000" dirty="0"/>
              <a:t>&amp; début du dev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184BD89-2834-DD36-DB82-0F405A03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Quels outils utiliser pour travailler efficacement en équipe de taille importante 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Début du dev (mise en application de vos connaissances </a:t>
            </a:r>
            <a:r>
              <a:rPr lang="fr-FR" sz="1600" dirty="0" err="1"/>
              <a:t>VueJS</a:t>
            </a:r>
            <a:r>
              <a:rPr lang="fr-FR" sz="1600" dirty="0"/>
              <a:t> sur Epsilon)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3975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7C967-E2A0-1689-D35A-68EBDF37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C540A-7BBC-90D2-2997-C3F44528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5F2A71-4663-1ED4-2C23-701E9C3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Retour d’expérience et développement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184BD89-2834-DD36-DB82-0F405A03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Retour d’expérience sur l’efficience de la montée en compétence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Développement d’un maximum de fonctionnalités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Selon la méthodologie décidée au cours précédent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Avec l’ensemble de la classe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97993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23408</TotalTime>
  <Words>260</Words>
  <Application>Microsoft Office PowerPoint</Application>
  <PresentationFormat>Grand écran</PresentationFormat>
  <Paragraphs>35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Goudy Old Style</vt:lpstr>
      <vt:lpstr>Wingdings 2</vt:lpstr>
      <vt:lpstr>SlateVTI</vt:lpstr>
      <vt:lpstr>Présentation PowerPoint</vt:lpstr>
      <vt:lpstr>Projet avec  VueJS et Nuxt</vt:lpstr>
      <vt:lpstr>Montée en compétence sur VueJS</vt:lpstr>
      <vt:lpstr>Rappel des fonctionnalités attendues</vt:lpstr>
      <vt:lpstr>Travail en équipe &amp; début du dev</vt:lpstr>
      <vt:lpstr>Retour d’expérience et développement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Thibault VINCHENT</cp:lastModifiedBy>
  <cp:revision>6</cp:revision>
  <dcterms:created xsi:type="dcterms:W3CDTF">2024-02-07T14:46:16Z</dcterms:created>
  <dcterms:modified xsi:type="dcterms:W3CDTF">2024-04-11T07:15:47Z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