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80" r:id="rId5"/>
    <p:sldId id="299" r:id="rId6"/>
    <p:sldId id="307" r:id="rId7"/>
    <p:sldId id="302" r:id="rId8"/>
    <p:sldId id="306" r:id="rId9"/>
    <p:sldId id="308" r:id="rId10"/>
    <p:sldId id="309" r:id="rId11"/>
    <p:sldId id="304" r:id="rId12"/>
    <p:sldId id="305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15A6D-0024-4301-A3F2-767E7CFD7A36}" v="4" dt="2026-04-24T10:29:23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 VINCHENT" userId="b919e929-cfef-445e-a456-a3c1568e08ff" providerId="ADAL" clId="{36B71888-F94F-46F8-A2D5-05449A1979BA}"/>
    <pc:docChg chg="undo custSel addSld modSld sldOrd">
      <pc:chgData name="Thibault VINCHENT" userId="b919e929-cfef-445e-a456-a3c1568e08ff" providerId="ADAL" clId="{36B71888-F94F-46F8-A2D5-05449A1979BA}" dt="2026-04-24T10:40:40.558" v="1075" actId="20577"/>
      <pc:docMkLst>
        <pc:docMk/>
      </pc:docMkLst>
      <pc:sldChg chg="modSp mod">
        <pc:chgData name="Thibault VINCHENT" userId="b919e929-cfef-445e-a456-a3c1568e08ff" providerId="ADAL" clId="{36B71888-F94F-46F8-A2D5-05449A1979BA}" dt="2026-04-24T10:40:40.558" v="1075" actId="20577"/>
        <pc:sldMkLst>
          <pc:docMk/>
          <pc:sldMk cId="450354349" sldId="299"/>
        </pc:sldMkLst>
        <pc:spChg chg="mod">
          <ac:chgData name="Thibault VINCHENT" userId="b919e929-cfef-445e-a456-a3c1568e08ff" providerId="ADAL" clId="{36B71888-F94F-46F8-A2D5-05449A1979BA}" dt="2026-04-24T10:19:31.591" v="159" actId="20577"/>
          <ac:spMkLst>
            <pc:docMk/>
            <pc:sldMk cId="450354349" sldId="299"/>
            <ac:spMk id="2" creationId="{E35F2A71-4663-1ED4-2C23-701E9C392923}"/>
          </ac:spMkLst>
        </pc:spChg>
        <pc:spChg chg="mod">
          <ac:chgData name="Thibault VINCHENT" userId="b919e929-cfef-445e-a456-a3c1568e08ff" providerId="ADAL" clId="{36B71888-F94F-46F8-A2D5-05449A1979BA}" dt="2026-04-24T10:40:40.558" v="1075" actId="20577"/>
          <ac:spMkLst>
            <pc:docMk/>
            <pc:sldMk cId="450354349" sldId="299"/>
            <ac:spMk id="24" creationId="{0184BD89-2834-DD36-DB82-0F405A03BF10}"/>
          </ac:spMkLst>
        </pc:spChg>
      </pc:sldChg>
      <pc:sldChg chg="ord">
        <pc:chgData name="Thibault VINCHENT" userId="b919e929-cfef-445e-a456-a3c1568e08ff" providerId="ADAL" clId="{36B71888-F94F-46F8-A2D5-05449A1979BA}" dt="2026-04-24T10:19:16.058" v="152"/>
        <pc:sldMkLst>
          <pc:docMk/>
          <pc:sldMk cId="1845187213" sldId="302"/>
        </pc:sldMkLst>
      </pc:sldChg>
      <pc:sldChg chg="modSp mod ord">
        <pc:chgData name="Thibault VINCHENT" userId="b919e929-cfef-445e-a456-a3c1568e08ff" providerId="ADAL" clId="{36B71888-F94F-46F8-A2D5-05449A1979BA}" dt="2026-04-24T10:36:40.058" v="1017"/>
        <pc:sldMkLst>
          <pc:docMk/>
          <pc:sldMk cId="739750349" sldId="304"/>
        </pc:sldMkLst>
        <pc:spChg chg="mod">
          <ac:chgData name="Thibault VINCHENT" userId="b919e929-cfef-445e-a456-a3c1568e08ff" providerId="ADAL" clId="{36B71888-F94F-46F8-A2D5-05449A1979BA}" dt="2026-04-24T10:35:44.729" v="1015" actId="20577"/>
          <ac:spMkLst>
            <pc:docMk/>
            <pc:sldMk cId="739750349" sldId="304"/>
            <ac:spMk id="24" creationId="{0184BD89-2834-DD36-DB82-0F405A03BF10}"/>
          </ac:spMkLst>
        </pc:spChg>
      </pc:sldChg>
      <pc:sldChg chg="ord">
        <pc:chgData name="Thibault VINCHENT" userId="b919e929-cfef-445e-a456-a3c1568e08ff" providerId="ADAL" clId="{36B71888-F94F-46F8-A2D5-05449A1979BA}" dt="2026-04-24T10:36:40.058" v="1017"/>
        <pc:sldMkLst>
          <pc:docMk/>
          <pc:sldMk cId="2397993256" sldId="305"/>
        </pc:sldMkLst>
      </pc:sldChg>
      <pc:sldChg chg="modSp add mod">
        <pc:chgData name="Thibault VINCHENT" userId="b919e929-cfef-445e-a456-a3c1568e08ff" providerId="ADAL" clId="{36B71888-F94F-46F8-A2D5-05449A1979BA}" dt="2026-04-24T10:18:41.762" v="150" actId="21"/>
        <pc:sldMkLst>
          <pc:docMk/>
          <pc:sldMk cId="402598397" sldId="307"/>
        </pc:sldMkLst>
        <pc:spChg chg="mod">
          <ac:chgData name="Thibault VINCHENT" userId="b919e929-cfef-445e-a456-a3c1568e08ff" providerId="ADAL" clId="{36B71888-F94F-46F8-A2D5-05449A1979BA}" dt="2026-04-24T10:18:41.762" v="150" actId="21"/>
          <ac:spMkLst>
            <pc:docMk/>
            <pc:sldMk cId="402598397" sldId="307"/>
            <ac:spMk id="2" creationId="{F454E9CD-FB04-8B95-DEAB-5B42E839E333}"/>
          </ac:spMkLst>
        </pc:spChg>
      </pc:sldChg>
      <pc:sldChg chg="modSp add mod ord">
        <pc:chgData name="Thibault VINCHENT" userId="b919e929-cfef-445e-a456-a3c1568e08ff" providerId="ADAL" clId="{36B71888-F94F-46F8-A2D5-05449A1979BA}" dt="2026-04-24T10:29:03.227" v="602" actId="20577"/>
        <pc:sldMkLst>
          <pc:docMk/>
          <pc:sldMk cId="1007452238" sldId="308"/>
        </pc:sldMkLst>
        <pc:spChg chg="mod">
          <ac:chgData name="Thibault VINCHENT" userId="b919e929-cfef-445e-a456-a3c1568e08ff" providerId="ADAL" clId="{36B71888-F94F-46F8-A2D5-05449A1979BA}" dt="2026-04-24T10:22:01.034" v="242" actId="20577"/>
          <ac:spMkLst>
            <pc:docMk/>
            <pc:sldMk cId="1007452238" sldId="308"/>
            <ac:spMk id="2" creationId="{9AF08FF8-5D48-EBAA-DA00-EB7441DA7981}"/>
          </ac:spMkLst>
        </pc:spChg>
        <pc:spChg chg="mod">
          <ac:chgData name="Thibault VINCHENT" userId="b919e929-cfef-445e-a456-a3c1568e08ff" providerId="ADAL" clId="{36B71888-F94F-46F8-A2D5-05449A1979BA}" dt="2026-04-24T10:29:03.227" v="602" actId="20577"/>
          <ac:spMkLst>
            <pc:docMk/>
            <pc:sldMk cId="1007452238" sldId="308"/>
            <ac:spMk id="24" creationId="{CC9FE53B-DBF8-9F55-EC56-F3B6336B9B5B}"/>
          </ac:spMkLst>
        </pc:spChg>
      </pc:sldChg>
      <pc:sldChg chg="modSp add mod">
        <pc:chgData name="Thibault VINCHENT" userId="b919e929-cfef-445e-a456-a3c1568e08ff" providerId="ADAL" clId="{36B71888-F94F-46F8-A2D5-05449A1979BA}" dt="2026-04-24T10:32:53.463" v="982" actId="20577"/>
        <pc:sldMkLst>
          <pc:docMk/>
          <pc:sldMk cId="1292647192" sldId="309"/>
        </pc:sldMkLst>
        <pc:spChg chg="mod">
          <ac:chgData name="Thibault VINCHENT" userId="b919e929-cfef-445e-a456-a3c1568e08ff" providerId="ADAL" clId="{36B71888-F94F-46F8-A2D5-05449A1979BA}" dt="2026-04-24T10:29:43.410" v="611" actId="20577"/>
          <ac:spMkLst>
            <pc:docMk/>
            <pc:sldMk cId="1292647192" sldId="309"/>
            <ac:spMk id="2" creationId="{BED9CE7E-3C18-D798-1821-A7A03117B547}"/>
          </ac:spMkLst>
        </pc:spChg>
        <pc:spChg chg="mod">
          <ac:chgData name="Thibault VINCHENT" userId="b919e929-cfef-445e-a456-a3c1568e08ff" providerId="ADAL" clId="{36B71888-F94F-46F8-A2D5-05449A1979BA}" dt="2026-04-24T10:32:53.463" v="982" actId="20577"/>
          <ac:spMkLst>
            <pc:docMk/>
            <pc:sldMk cId="1292647192" sldId="309"/>
            <ac:spMk id="24" creationId="{C75BCB8F-269F-9AE1-1483-EE041DAD9A2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24/04/2026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0628-C63B-FFA0-BDD5-57AF09F7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CC93ED4-AB25-76C9-642B-2803AC733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EB9D18-1B71-B49C-AC47-6FD2C1F3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C4F2E-2B65-C40D-693F-57F4DEBA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A3B80-4AFF-0676-4D64-8F53EC97F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882594E-8908-8CEE-9F7C-F2643BA82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84A3013-FA05-2FC2-836A-77E97063D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34873D-6C63-8743-774F-0DF715522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90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22C94-2540-195B-DDCA-C53AA481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AAA8ABA-6CA6-39FA-BEDA-389AE9D33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5FA2C22-0786-290A-08F0-7B3516A95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36605F-7817-AD2A-5BDE-B7D874307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0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22C94-2540-195B-DDCA-C53AA481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AAA8ABA-6CA6-39FA-BEDA-389AE9D33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5FA2C22-0786-290A-08F0-7B3516A95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36605F-7817-AD2A-5BDE-B7D874307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468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FFE47-18A5-D7D7-6638-7812D06A2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4081B16B-22C1-E04C-D1EF-5CFEB618A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3389DCF-2781-FAA2-00C8-A0F6C9485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468D07-FE98-4546-7FFA-A94236E9A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849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105FF-92AD-2F3C-37BB-80A8F7324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FC93075-C662-569A-A328-B43F9084A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7F6DB79-3F31-E6F6-150D-3DA60C9B0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B6FA09-199D-B5D5-4293-AA7206D48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07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0628-C63B-FFA0-BDD5-57AF09F7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CC93ED4-AB25-76C9-642B-2803AC733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EB9D18-1B71-B49C-AC47-6FD2C1F3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Git, Trello, Docker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C4F2E-2B65-C40D-693F-57F4DEBA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611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0628-C63B-FFA0-BDD5-57AF09F7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CC93ED4-AB25-76C9-642B-2803AC733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EB9D18-1B71-B49C-AC47-6FD2C1F3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C4F2E-2B65-C40D-693F-57F4DEBA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86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24/04/2026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vuejs.org/tutorial/#step-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0FBD90-A5CD-0B5E-372C-BF03BC29C0DC}"/>
              </a:ext>
            </a:extLst>
          </p:cNvPr>
          <p:cNvSpPr txBox="1"/>
          <p:nvPr/>
        </p:nvSpPr>
        <p:spPr>
          <a:xfrm>
            <a:off x="307732" y="4404947"/>
            <a:ext cx="8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Partie 5</a:t>
            </a:r>
          </a:p>
        </p:txBody>
      </p:sp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7C967-E2A0-1689-D35A-68EBDF37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C540A-7BBC-90D2-2997-C3F44528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5F2A71-4663-1ED4-2C23-701E9C3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Projet au choix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184BD89-2834-DD36-DB82-0F405A03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Epsilon, avec un </a:t>
            </a:r>
            <a:r>
              <a:rPr lang="fr-FR" sz="1600" dirty="0" err="1"/>
              <a:t>framework</a:t>
            </a:r>
            <a:r>
              <a:rPr lang="fr-FR" sz="1600" dirty="0"/>
              <a:t> de votre choix (Symfony, </a:t>
            </a:r>
            <a:r>
              <a:rPr lang="fr-FR" sz="1600" dirty="0" err="1"/>
              <a:t>VueJS</a:t>
            </a:r>
            <a:r>
              <a:rPr lang="fr-FR" sz="1600" dirty="0"/>
              <a:t>, Autre)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PictionIA</a:t>
            </a:r>
            <a:r>
              <a:rPr lang="fr-FR" sz="1400" dirty="0"/>
              <a:t>, de base en </a:t>
            </a:r>
            <a:r>
              <a:rPr lang="fr-FR" sz="1400" dirty="0" err="1"/>
              <a:t>VueJS</a:t>
            </a:r>
            <a:r>
              <a:rPr lang="fr-FR" sz="1400" dirty="0"/>
              <a:t> avancé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ATS-</a:t>
            </a:r>
            <a:r>
              <a:rPr lang="fr-FR" sz="1400" dirty="0" err="1"/>
              <a:t>Epsi</a:t>
            </a:r>
            <a:r>
              <a:rPr lang="fr-FR" sz="1400" dirty="0"/>
              <a:t>, en PHP et orienté SaaS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Ou autre projet à me proposer…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Avec intégration de </a:t>
            </a:r>
            <a:r>
              <a:rPr lang="fr-FR" sz="1400" dirty="0" err="1"/>
              <a:t>Testing</a:t>
            </a:r>
            <a:r>
              <a:rPr lang="fr-FR" sz="1400" dirty="0"/>
              <a:t> &amp; Monitoring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En mode Agile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5035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101F4-B0B5-CAA9-A50F-0D4B6C360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42818A-015E-7E98-A1EC-00D6CEFC4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454E9CD-FB04-8B95-DEAB-5B42E839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Projet Epsilon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D046264B-1DAE-7088-56A7-17707DB9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Cours 8 : montée en compétence sur </a:t>
            </a:r>
            <a:r>
              <a:rPr lang="fr-FR" sz="1600" dirty="0" err="1"/>
              <a:t>VueJS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Cours 9 : préparation du travail en équipe de taille importante et début du développement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Cours 10 : retour </a:t>
            </a:r>
            <a:r>
              <a:rPr lang="fr-FR" sz="1600"/>
              <a:t>d’expérience sur la </a:t>
            </a:r>
            <a:r>
              <a:rPr lang="fr-FR" sz="1600" dirty="0"/>
              <a:t>montée en compétence et développement d’un maximum de fonctionnalités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259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78AD7-C76A-F32C-0D8F-F9552D33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B7BE8A-F061-25B8-D8CD-EACC89718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6B72F71-F2A9-75AB-F4E5-7F266183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Montée en compétence</a:t>
            </a:r>
            <a:br>
              <a:rPr lang="fr-FR" sz="4000" dirty="0"/>
            </a:br>
            <a:r>
              <a:rPr lang="fr-FR" sz="4000" dirty="0"/>
              <a:t>sur </a:t>
            </a:r>
            <a:r>
              <a:rPr lang="fr-FR" sz="4000" dirty="0" err="1"/>
              <a:t>VueJS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624E276-C4FB-114A-849E-9A11F368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VueJS</a:t>
            </a:r>
            <a:r>
              <a:rPr lang="fr-FR" sz="1400" dirty="0"/>
              <a:t> : le meilleur (et le plus simple) d’</a:t>
            </a:r>
            <a:r>
              <a:rPr lang="fr-FR" sz="1400" dirty="0" err="1"/>
              <a:t>Angular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Entre </a:t>
            </a:r>
            <a:r>
              <a:rPr lang="fr-FR" sz="1400" dirty="0" err="1"/>
              <a:t>Jquery</a:t>
            </a:r>
            <a:r>
              <a:rPr lang="fr-FR" sz="1400" dirty="0"/>
              <a:t> (pour sa simplicité et sa pertinence) et </a:t>
            </a:r>
            <a:r>
              <a:rPr lang="fr-FR" sz="1400" dirty="0" err="1"/>
              <a:t>React</a:t>
            </a:r>
            <a:r>
              <a:rPr lang="fr-FR" sz="1400" dirty="0"/>
              <a:t> (pour son fonctionnement orienté composants)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Un tutoriel très efficace pour l’apprendre : </a:t>
            </a:r>
            <a:r>
              <a:rPr lang="fr-FR" sz="1400" dirty="0">
                <a:hlinkClick r:id="rId4"/>
              </a:rPr>
              <a:t>https://fr.vuejs.org/tutorial/#step-1</a:t>
            </a:r>
            <a:r>
              <a:rPr lang="fr-FR" sz="1400" dirty="0"/>
              <a:t> (attention : utiliser l’option API et pas la composition API)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4518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78AD7-C76A-F32C-0D8F-F9552D33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B7BE8A-F061-25B8-D8CD-EACC89718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6B72F71-F2A9-75AB-F4E5-7F266183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Rappel des fonctionnalités attendues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624E276-C4FB-114A-849E-9A11F368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Un front comme vous avez intégré dans </a:t>
            </a:r>
            <a:r>
              <a:rPr lang="fr-FR" sz="1600" dirty="0" err="1"/>
              <a:t>EpsilonPhp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Un système d’authentification (déjà intégré avec </a:t>
            </a:r>
            <a:r>
              <a:rPr lang="fr-FR" sz="1600" dirty="0" err="1"/>
              <a:t>Nuxt</a:t>
            </a:r>
            <a:r>
              <a:rPr lang="fr-FR" sz="1600" dirty="0"/>
              <a:t> UI et mécanisé avec </a:t>
            </a:r>
            <a:r>
              <a:rPr lang="fr-FR" sz="1600" dirty="0" err="1"/>
              <a:t>Nuxt</a:t>
            </a:r>
            <a:r>
              <a:rPr lang="fr-FR" sz="1600" dirty="0"/>
              <a:t> </a:t>
            </a:r>
            <a:r>
              <a:rPr lang="fr-FR" sz="1600" dirty="0" err="1"/>
              <a:t>Auth</a:t>
            </a:r>
            <a:r>
              <a:rPr lang="fr-FR" sz="1600" dirty="0"/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Couplé avec un système d’</a:t>
            </a:r>
            <a:r>
              <a:rPr lang="fr-FR" sz="1600" dirty="0" err="1"/>
              <a:t>upload</a:t>
            </a:r>
            <a:r>
              <a:rPr lang="fr-FR" sz="1600" dirty="0"/>
              <a:t> associé à l’utilisateur et au module choisi, accessible uniquement aux authentifiés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Et les autres fonctionnalités qui en font une plateforme de </a:t>
            </a:r>
            <a:r>
              <a:rPr lang="fr-FR" sz="1600" dirty="0" err="1"/>
              <a:t>peer-learning</a:t>
            </a:r>
            <a:r>
              <a:rPr lang="fr-FR" sz="1600" dirty="0"/>
              <a:t> (gestion des accès au module, système de notation etc. </a:t>
            </a:r>
            <a:r>
              <a:rPr lang="fr-FR" sz="1600" dirty="0" err="1"/>
              <a:t>cf</a:t>
            </a:r>
            <a:r>
              <a:rPr lang="fr-FR" sz="1600" dirty="0"/>
              <a:t> CDC / </a:t>
            </a:r>
            <a:r>
              <a:rPr lang="fr-FR" sz="1600" dirty="0" err="1"/>
              <a:t>specs</a:t>
            </a:r>
            <a:r>
              <a:rPr lang="fr-F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119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47AAC-B078-B77A-016A-3665FEB5D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80FE73-0FBC-556F-4B07-B3691DB8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F08FF8-5D48-EBAA-DA00-EB7441DA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Projet </a:t>
            </a:r>
            <a:r>
              <a:rPr lang="fr-FR" sz="4000" dirty="0" err="1"/>
              <a:t>PictionIA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C9FE53B-DBF8-9F55-EC56-F3B6336B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Application consistant à trouver le prompt derrière l’image générée par l’IA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Nouvelles fonctionnalités possibles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Système multijoueur avec lobby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Système d’authentification avec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dirty="0"/>
              <a:t>Points / Badges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dirty="0"/>
              <a:t>Amis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dirty="0"/>
              <a:t>Historique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Système Pay To </a:t>
            </a:r>
            <a:r>
              <a:rPr lang="fr-FR" sz="1200" dirty="0" err="1"/>
              <a:t>win</a:t>
            </a:r>
            <a:endParaRPr lang="fr-FR" sz="1200" dirty="0"/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dirty="0"/>
              <a:t>Achats intégrés débloquant des indices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0745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18C02-425F-A32C-CDFC-C20E14DD6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4E58B9-024B-9281-84DC-2A862FB4E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ED9CE7E-3C18-D798-1821-A7A03117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Projet ATS-</a:t>
            </a:r>
            <a:r>
              <a:rPr lang="fr-FR" sz="4000" dirty="0" err="1"/>
              <a:t>Epsi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75BCB8F-269F-9AE1-1483-EE041DAD9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Application consistant à fournir une liste d’intervenant correspondant à une techno insérée dans la recherche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Nouvelles fonctionnalités possibles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Amélioration de l’interface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Système de SaaS Desktop pour une installation facilité sur ordinateur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A contrario système d’extranet avec accès sécurisé MFA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9264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7C967-E2A0-1689-D35A-68EBDF37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C540A-7BBC-90D2-2997-C3F44528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5F2A71-4663-1ED4-2C23-701E9C3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Travail en équipe</a:t>
            </a:r>
            <a:br>
              <a:rPr lang="fr-FR" sz="4000" dirty="0"/>
            </a:br>
            <a:r>
              <a:rPr lang="fr-FR" sz="4000" dirty="0"/>
              <a:t>&amp; début du dev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184BD89-2834-DD36-DB82-0F405A03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Quels outils utiliser pour travailler efficacement en équipe de taille importante 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Début du dev (mise en application de vos connaissances sur le projet de votre choix)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3975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7C967-E2A0-1689-D35A-68EBDF37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C540A-7BBC-90D2-2997-C3F44528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5F2A71-4663-1ED4-2C23-701E9C3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Retour d’expérience et développement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184BD89-2834-DD36-DB82-0F405A03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Retour d’expérience sur l’efficience de la montée en compétence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Développement d’un maximum de fonctionnalités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Selon la méthodologie décidée au cours précédent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Avec l’ensemble de la classe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97993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3fa5b47-eed4-4ba8-9a94-d4c0b9ca8c9a}" enabled="0" method="" siteId="{13fa5b47-eed4-4ba8-9a94-d4c0b9ca8c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23445</TotalTime>
  <Words>390</Words>
  <Application>Microsoft Office PowerPoint</Application>
  <PresentationFormat>Grand écran</PresentationFormat>
  <Paragraphs>68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Goudy Old Style</vt:lpstr>
      <vt:lpstr>Wingdings 2</vt:lpstr>
      <vt:lpstr>SlateVTI</vt:lpstr>
      <vt:lpstr>Présentation PowerPoint</vt:lpstr>
      <vt:lpstr>Projet au choix</vt:lpstr>
      <vt:lpstr>Projet Epsilon</vt:lpstr>
      <vt:lpstr>Montée en compétence sur VueJS</vt:lpstr>
      <vt:lpstr>Rappel des fonctionnalités attendues</vt:lpstr>
      <vt:lpstr>Projet PictionIA</vt:lpstr>
      <vt:lpstr>Projet ATS-Epsi</vt:lpstr>
      <vt:lpstr>Travail en équipe &amp; début du dev</vt:lpstr>
      <vt:lpstr>Retour d’expérience et développement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Thibault VINCHENT</cp:lastModifiedBy>
  <cp:revision>6</cp:revision>
  <dcterms:created xsi:type="dcterms:W3CDTF">2024-02-07T14:46:16Z</dcterms:created>
  <dcterms:modified xsi:type="dcterms:W3CDTF">2026-04-24T10:40:49Z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