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80" r:id="rId5"/>
    <p:sldId id="299" r:id="rId6"/>
    <p:sldId id="300" r:id="rId7"/>
    <p:sldId id="302" r:id="rId8"/>
    <p:sldId id="301" r:id="rId9"/>
    <p:sldId id="303" r:id="rId10"/>
    <p:sldId id="304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3D15E-8C02-471F-BBF0-D13CF1BC0EBE}" v="1" dt="2024-03-18T12:12:24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3B73D15E-8C02-471F-BBF0-D13CF1BC0EBE}"/>
    <pc:docChg chg="undo custSel addSld delSld modSld sldOrd">
      <pc:chgData name="Thibault VINCHENT" userId="b919e929-cfef-445e-a456-a3c1568e08ff" providerId="ADAL" clId="{3B73D15E-8C02-471F-BBF0-D13CF1BC0EBE}" dt="2024-03-15T08:04:44.416" v="2173" actId="20577"/>
      <pc:docMkLst>
        <pc:docMk/>
      </pc:docMkLst>
      <pc:sldChg chg="modSp mod">
        <pc:chgData name="Thibault VINCHENT" userId="b919e929-cfef-445e-a456-a3c1568e08ff" providerId="ADAL" clId="{3B73D15E-8C02-471F-BBF0-D13CF1BC0EBE}" dt="2024-03-11T10:26:28.457" v="851" actId="20577"/>
        <pc:sldMkLst>
          <pc:docMk/>
          <pc:sldMk cId="119819790" sldId="280"/>
        </pc:sldMkLst>
        <pc:spChg chg="mod">
          <ac:chgData name="Thibault VINCHENT" userId="b919e929-cfef-445e-a456-a3c1568e08ff" providerId="ADAL" clId="{3B73D15E-8C02-471F-BBF0-D13CF1BC0EBE}" dt="2024-03-11T10:26:28.457" v="851" actId="20577"/>
          <ac:spMkLst>
            <pc:docMk/>
            <pc:sldMk cId="119819790" sldId="280"/>
            <ac:spMk id="2" creationId="{880FBD90-A5CD-0B5E-372C-BF03BC29C0DC}"/>
          </ac:spMkLst>
        </pc:spChg>
      </pc:sldChg>
      <pc:sldChg chg="modSp del mod">
        <pc:chgData name="Thibault VINCHENT" userId="b919e929-cfef-445e-a456-a3c1568e08ff" providerId="ADAL" clId="{3B73D15E-8C02-471F-BBF0-D13CF1BC0EBE}" dt="2024-03-11T09:28:10.632" v="684" actId="47"/>
        <pc:sldMkLst>
          <pc:docMk/>
          <pc:sldMk cId="3555913775" sldId="298"/>
        </pc:sldMkLst>
        <pc:spChg chg="mod">
          <ac:chgData name="Thibault VINCHENT" userId="b919e929-cfef-445e-a456-a3c1568e08ff" providerId="ADAL" clId="{3B73D15E-8C02-471F-BBF0-D13CF1BC0EBE}" dt="2024-03-11T08:31:22.729" v="29" actId="20577"/>
          <ac:spMkLst>
            <pc:docMk/>
            <pc:sldMk cId="3555913775" sldId="298"/>
            <ac:spMk id="2" creationId="{3662C2CB-6E5B-EEAA-D47D-3D59D4DDD019}"/>
          </ac:spMkLst>
        </pc:spChg>
        <pc:spChg chg="mod">
          <ac:chgData name="Thibault VINCHENT" userId="b919e929-cfef-445e-a456-a3c1568e08ff" providerId="ADAL" clId="{3B73D15E-8C02-471F-BBF0-D13CF1BC0EBE}" dt="2024-03-11T08:53:39.031" v="298" actId="20577"/>
          <ac:spMkLst>
            <pc:docMk/>
            <pc:sldMk cId="3555913775" sldId="298"/>
            <ac:spMk id="24" creationId="{53F841DE-BA92-9159-E423-E1B234A6C9F7}"/>
          </ac:spMkLst>
        </pc:spChg>
      </pc:sldChg>
      <pc:sldChg chg="modSp add mod ord">
        <pc:chgData name="Thibault VINCHENT" userId="b919e929-cfef-445e-a456-a3c1568e08ff" providerId="ADAL" clId="{3B73D15E-8C02-471F-BBF0-D13CF1BC0EBE}" dt="2024-03-15T07:28:13.763" v="1670" actId="6549"/>
        <pc:sldMkLst>
          <pc:docMk/>
          <pc:sldMk cId="450354349" sldId="299"/>
        </pc:sldMkLst>
        <pc:spChg chg="mod">
          <ac:chgData name="Thibault VINCHENT" userId="b919e929-cfef-445e-a456-a3c1568e08ff" providerId="ADAL" clId="{3B73D15E-8C02-471F-BBF0-D13CF1BC0EBE}" dt="2024-03-11T08:54:53.137" v="332" actId="20577"/>
          <ac:spMkLst>
            <pc:docMk/>
            <pc:sldMk cId="450354349" sldId="299"/>
            <ac:spMk id="2" creationId="{E35F2A71-4663-1ED4-2C23-701E9C392923}"/>
          </ac:spMkLst>
        </pc:spChg>
        <pc:spChg chg="mod">
          <ac:chgData name="Thibault VINCHENT" userId="b919e929-cfef-445e-a456-a3c1568e08ff" providerId="ADAL" clId="{3B73D15E-8C02-471F-BBF0-D13CF1BC0EBE}" dt="2024-03-15T07:28:13.763" v="1670" actId="6549"/>
          <ac:spMkLst>
            <pc:docMk/>
            <pc:sldMk cId="450354349" sldId="299"/>
            <ac:spMk id="24" creationId="{0184BD89-2834-DD36-DB82-0F405A03BF10}"/>
          </ac:spMkLst>
        </pc:spChg>
      </pc:sldChg>
      <pc:sldChg chg="modSp add mod">
        <pc:chgData name="Thibault VINCHENT" userId="b919e929-cfef-445e-a456-a3c1568e08ff" providerId="ADAL" clId="{3B73D15E-8C02-471F-BBF0-D13CF1BC0EBE}" dt="2024-03-11T10:44:09.219" v="1321" actId="27636"/>
        <pc:sldMkLst>
          <pc:docMk/>
          <pc:sldMk cId="4136742532" sldId="300"/>
        </pc:sldMkLst>
        <pc:spChg chg="mod">
          <ac:chgData name="Thibault VINCHENT" userId="b919e929-cfef-445e-a456-a3c1568e08ff" providerId="ADAL" clId="{3B73D15E-8C02-471F-BBF0-D13CF1BC0EBE}" dt="2024-03-11T10:35:39.395" v="907" actId="27636"/>
          <ac:spMkLst>
            <pc:docMk/>
            <pc:sldMk cId="4136742532" sldId="300"/>
            <ac:spMk id="2" creationId="{CAB939A0-3CF1-422C-405F-F41AE66A111B}"/>
          </ac:spMkLst>
        </pc:spChg>
        <pc:spChg chg="mod">
          <ac:chgData name="Thibault VINCHENT" userId="b919e929-cfef-445e-a456-a3c1568e08ff" providerId="ADAL" clId="{3B73D15E-8C02-471F-BBF0-D13CF1BC0EBE}" dt="2024-03-11T10:44:09.219" v="1321" actId="27636"/>
          <ac:spMkLst>
            <pc:docMk/>
            <pc:sldMk cId="4136742532" sldId="300"/>
            <ac:spMk id="24" creationId="{A1165A22-5C6C-DA51-4979-92A56BD67E09}"/>
          </ac:spMkLst>
        </pc:spChg>
      </pc:sldChg>
      <pc:sldChg chg="modSp add mod">
        <pc:chgData name="Thibault VINCHENT" userId="b919e929-cfef-445e-a456-a3c1568e08ff" providerId="ADAL" clId="{3B73D15E-8C02-471F-BBF0-D13CF1BC0EBE}" dt="2024-03-11T10:46:44.563" v="1349" actId="20577"/>
        <pc:sldMkLst>
          <pc:docMk/>
          <pc:sldMk cId="868280757" sldId="301"/>
        </pc:sldMkLst>
        <pc:spChg chg="mod">
          <ac:chgData name="Thibault VINCHENT" userId="b919e929-cfef-445e-a456-a3c1568e08ff" providerId="ADAL" clId="{3B73D15E-8C02-471F-BBF0-D13CF1BC0EBE}" dt="2024-03-11T10:44:55.152" v="1323" actId="27636"/>
          <ac:spMkLst>
            <pc:docMk/>
            <pc:sldMk cId="868280757" sldId="301"/>
            <ac:spMk id="2" creationId="{3CE5E7BE-673E-4AAD-8538-BEE3EF31079A}"/>
          </ac:spMkLst>
        </pc:spChg>
        <pc:spChg chg="mod">
          <ac:chgData name="Thibault VINCHENT" userId="b919e929-cfef-445e-a456-a3c1568e08ff" providerId="ADAL" clId="{3B73D15E-8C02-471F-BBF0-D13CF1BC0EBE}" dt="2024-03-11T10:46:44.563" v="1349" actId="20577"/>
          <ac:spMkLst>
            <pc:docMk/>
            <pc:sldMk cId="868280757" sldId="301"/>
            <ac:spMk id="24" creationId="{A1F10C76-859D-855D-6932-F78B6AD9E40B}"/>
          </ac:spMkLst>
        </pc:spChg>
      </pc:sldChg>
      <pc:sldChg chg="modSp add mod">
        <pc:chgData name="Thibault VINCHENT" userId="b919e929-cfef-445e-a456-a3c1568e08ff" providerId="ADAL" clId="{3B73D15E-8C02-471F-BBF0-D13CF1BC0EBE}" dt="2024-03-15T08:04:44.416" v="2173" actId="20577"/>
        <pc:sldMkLst>
          <pc:docMk/>
          <pc:sldMk cId="1845187213" sldId="302"/>
        </pc:sldMkLst>
        <pc:spChg chg="mod">
          <ac:chgData name="Thibault VINCHENT" userId="b919e929-cfef-445e-a456-a3c1568e08ff" providerId="ADAL" clId="{3B73D15E-8C02-471F-BBF0-D13CF1BC0EBE}" dt="2024-03-11T11:00:56.637" v="1352" actId="20577"/>
          <ac:spMkLst>
            <pc:docMk/>
            <pc:sldMk cId="1845187213" sldId="302"/>
            <ac:spMk id="2" creationId="{66B72F71-F2A9-75AB-F4E5-7F2661832671}"/>
          </ac:spMkLst>
        </pc:spChg>
        <pc:spChg chg="mod">
          <ac:chgData name="Thibault VINCHENT" userId="b919e929-cfef-445e-a456-a3c1568e08ff" providerId="ADAL" clId="{3B73D15E-8C02-471F-BBF0-D13CF1BC0EBE}" dt="2024-03-15T08:04:44.416" v="2173" actId="20577"/>
          <ac:spMkLst>
            <pc:docMk/>
            <pc:sldMk cId="1845187213" sldId="302"/>
            <ac:spMk id="24" creationId="{C624E276-C4FB-114A-849E-9A11F3687A8B}"/>
          </ac:spMkLst>
        </pc:spChg>
      </pc:sldChg>
      <pc:sldChg chg="modSp add mod">
        <pc:chgData name="Thibault VINCHENT" userId="b919e929-cfef-445e-a456-a3c1568e08ff" providerId="ADAL" clId="{3B73D15E-8C02-471F-BBF0-D13CF1BC0EBE}" dt="2024-03-15T07:45:49.756" v="2159" actId="20577"/>
        <pc:sldMkLst>
          <pc:docMk/>
          <pc:sldMk cId="1895150713" sldId="303"/>
        </pc:sldMkLst>
        <pc:spChg chg="mod">
          <ac:chgData name="Thibault VINCHENT" userId="b919e929-cfef-445e-a456-a3c1568e08ff" providerId="ADAL" clId="{3B73D15E-8C02-471F-BBF0-D13CF1BC0EBE}" dt="2024-03-11T11:01:37.615" v="1356" actId="27636"/>
          <ac:spMkLst>
            <pc:docMk/>
            <pc:sldMk cId="1895150713" sldId="303"/>
            <ac:spMk id="2" creationId="{F5CE34A8-02B5-2BFC-8765-78DCE750508E}"/>
          </ac:spMkLst>
        </pc:spChg>
        <pc:spChg chg="mod">
          <ac:chgData name="Thibault VINCHENT" userId="b919e929-cfef-445e-a456-a3c1568e08ff" providerId="ADAL" clId="{3B73D15E-8C02-471F-BBF0-D13CF1BC0EBE}" dt="2024-03-15T07:45:49.756" v="2159" actId="20577"/>
          <ac:spMkLst>
            <pc:docMk/>
            <pc:sldMk cId="1895150713" sldId="303"/>
            <ac:spMk id="24" creationId="{7794A4E5-2C6E-083A-2C61-120880FCFC8B}"/>
          </ac:spMkLst>
        </pc:spChg>
      </pc:sldChg>
    </pc:docChg>
  </pc:docChgLst>
  <pc:docChgLst>
    <pc:chgData name="VINCHENT Thibault" userId="b919e929-cfef-445e-a456-a3c1568e08ff" providerId="ADAL" clId="{3B73D15E-8C02-471F-BBF0-D13CF1BC0EBE}"/>
    <pc:docChg chg="undo custSel addSld modSld sldOrd">
      <pc:chgData name="VINCHENT Thibault" userId="b919e929-cfef-445e-a456-a3c1568e08ff" providerId="ADAL" clId="{3B73D15E-8C02-471F-BBF0-D13CF1BC0EBE}" dt="2024-03-18T13:30:12.839" v="330" actId="20577"/>
      <pc:docMkLst>
        <pc:docMk/>
      </pc:docMkLst>
      <pc:sldChg chg="ord">
        <pc:chgData name="VINCHENT Thibault" userId="b919e929-cfef-445e-a456-a3c1568e08ff" providerId="ADAL" clId="{3B73D15E-8C02-471F-BBF0-D13CF1BC0EBE}" dt="2024-03-18T12:24:28.631" v="314"/>
        <pc:sldMkLst>
          <pc:docMk/>
          <pc:sldMk cId="450354349" sldId="299"/>
        </pc:sldMkLst>
      </pc:sldChg>
      <pc:sldChg chg="ord">
        <pc:chgData name="VINCHENT Thibault" userId="b919e929-cfef-445e-a456-a3c1568e08ff" providerId="ADAL" clId="{3B73D15E-8C02-471F-BBF0-D13CF1BC0EBE}" dt="2024-03-18T12:10:40.914" v="1"/>
        <pc:sldMkLst>
          <pc:docMk/>
          <pc:sldMk cId="4136742532" sldId="300"/>
        </pc:sldMkLst>
      </pc:sldChg>
      <pc:sldChg chg="ord">
        <pc:chgData name="VINCHENT Thibault" userId="b919e929-cfef-445e-a456-a3c1568e08ff" providerId="ADAL" clId="{3B73D15E-8C02-471F-BBF0-D13CF1BC0EBE}" dt="2024-03-18T12:24:43.514" v="316"/>
        <pc:sldMkLst>
          <pc:docMk/>
          <pc:sldMk cId="868280757" sldId="301"/>
        </pc:sldMkLst>
      </pc:sldChg>
      <pc:sldChg chg="modSp mod">
        <pc:chgData name="VINCHENT Thibault" userId="b919e929-cfef-445e-a456-a3c1568e08ff" providerId="ADAL" clId="{3B73D15E-8C02-471F-BBF0-D13CF1BC0EBE}" dt="2024-03-18T12:55:00.704" v="321" actId="20577"/>
        <pc:sldMkLst>
          <pc:docMk/>
          <pc:sldMk cId="1845187213" sldId="302"/>
        </pc:sldMkLst>
        <pc:spChg chg="mod">
          <ac:chgData name="VINCHENT Thibault" userId="b919e929-cfef-445e-a456-a3c1568e08ff" providerId="ADAL" clId="{3B73D15E-8C02-471F-BBF0-D13CF1BC0EBE}" dt="2024-03-18T12:55:00.704" v="321" actId="20577"/>
          <ac:spMkLst>
            <pc:docMk/>
            <pc:sldMk cId="1845187213" sldId="302"/>
            <ac:spMk id="24" creationId="{C624E276-C4FB-114A-849E-9A11F3687A8B}"/>
          </ac:spMkLst>
        </pc:spChg>
      </pc:sldChg>
      <pc:sldChg chg="modSp mod">
        <pc:chgData name="VINCHENT Thibault" userId="b919e929-cfef-445e-a456-a3c1568e08ff" providerId="ADAL" clId="{3B73D15E-8C02-471F-BBF0-D13CF1BC0EBE}" dt="2024-03-18T12:12:11.728" v="44" actId="20577"/>
        <pc:sldMkLst>
          <pc:docMk/>
          <pc:sldMk cId="1895150713" sldId="303"/>
        </pc:sldMkLst>
        <pc:spChg chg="mod">
          <ac:chgData name="VINCHENT Thibault" userId="b919e929-cfef-445e-a456-a3c1568e08ff" providerId="ADAL" clId="{3B73D15E-8C02-471F-BBF0-D13CF1BC0EBE}" dt="2024-03-18T12:12:11.728" v="44" actId="20577"/>
          <ac:spMkLst>
            <pc:docMk/>
            <pc:sldMk cId="1895150713" sldId="303"/>
            <ac:spMk id="24" creationId="{7794A4E5-2C6E-083A-2C61-120880FCFC8B}"/>
          </ac:spMkLst>
        </pc:spChg>
      </pc:sldChg>
      <pc:sldChg chg="modSp add mod">
        <pc:chgData name="VINCHENT Thibault" userId="b919e929-cfef-445e-a456-a3c1568e08ff" providerId="ADAL" clId="{3B73D15E-8C02-471F-BBF0-D13CF1BC0EBE}" dt="2024-03-18T13:30:12.839" v="330" actId="20577"/>
        <pc:sldMkLst>
          <pc:docMk/>
          <pc:sldMk cId="4276769251" sldId="304"/>
        </pc:sldMkLst>
        <pc:spChg chg="mod">
          <ac:chgData name="VINCHENT Thibault" userId="b919e929-cfef-445e-a456-a3c1568e08ff" providerId="ADAL" clId="{3B73D15E-8C02-471F-BBF0-D13CF1BC0EBE}" dt="2024-03-18T12:12:39.402" v="65" actId="20577"/>
          <ac:spMkLst>
            <pc:docMk/>
            <pc:sldMk cId="4276769251" sldId="304"/>
            <ac:spMk id="2" creationId="{F5CE34A8-02B5-2BFC-8765-78DCE750508E}"/>
          </ac:spMkLst>
        </pc:spChg>
        <pc:spChg chg="mod">
          <ac:chgData name="VINCHENT Thibault" userId="b919e929-cfef-445e-a456-a3c1568e08ff" providerId="ADAL" clId="{3B73D15E-8C02-471F-BBF0-D13CF1BC0EBE}" dt="2024-03-18T13:30:12.839" v="330" actId="20577"/>
          <ac:spMkLst>
            <pc:docMk/>
            <pc:sldMk cId="4276769251" sldId="304"/>
            <ac:spMk id="24" creationId="{7794A4E5-2C6E-083A-2C61-120880FCFC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18/03/2024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D1BA-2C76-2FD1-9923-1FAC887C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D267A93-DC04-6672-CF36-C70FF58C7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205E1EE-AFF1-9EFD-1525-BA9D817A5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C744A2-57F3-6A9D-5271-A5D3F5251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25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2C94-2540-195B-DDCA-C53AA481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AAA8ABA-6CA6-39FA-BEDA-389AE9D33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5FA2C22-0786-290A-08F0-7B3516A9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6605F-7817-AD2A-5BDE-B7D87430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0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80BF-D863-9680-7864-139BC635B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9FCB04E-2FCC-AD01-827A-372EC1C38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080CD53-2F4A-7E2C-DFC2-31796B374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7B1FB5-D42D-E18A-4C66-534270EC4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9E8A-7BA8-7280-ACCE-2B21D9E3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EA8B578-1D13-F319-8125-C1567E097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57D1E-725F-1037-5D19-D4E78B931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A83104-9AC4-AB7B-1F27-784B2088E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9E8A-7BA8-7280-ACCE-2B21D9E3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EA8B578-1D13-F319-8125-C1567E097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57D1E-725F-1037-5D19-D4E78B931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A83104-9AC4-AB7B-1F27-784B2088E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4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18/03/2024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5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Programme</a:t>
            </a:r>
            <a:br>
              <a:rPr lang="fr-FR" sz="4000" dirty="0"/>
            </a:br>
            <a:r>
              <a:rPr lang="fr-FR" sz="4000" dirty="0"/>
              <a:t>d’aujourd’hui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Retour sur le précédent cours (</a:t>
            </a:r>
            <a:r>
              <a:rPr lang="fr-FR" sz="1600" dirty="0" err="1"/>
              <a:t>From</a:t>
            </a:r>
            <a:r>
              <a:rPr lang="fr-FR" sz="1600" dirty="0"/>
              <a:t> scratch VS TMA)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Rappel / présentation de la méthodologie Agile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Développement d’une nouvelle version du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Mise en œuvre de l’agilité dans le cadre de ce nouveau projet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03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917C-A735-66CF-1FF0-81015C102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CBEA2F-A9F3-6749-1BFA-C9F45E27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B939A0-3CF1-422C-405F-F41AE66A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Retour sur</a:t>
            </a:r>
            <a:br>
              <a:rPr lang="fr-FR" sz="4000" dirty="0"/>
            </a:br>
            <a:r>
              <a:rPr lang="fr-FR" sz="4000" dirty="0"/>
              <a:t>le précédent cours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1165A22-5C6C-DA51-4979-92A56BD6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/>
              <a:t>From</a:t>
            </a:r>
            <a:r>
              <a:rPr lang="fr-FR" sz="1600" dirty="0"/>
              <a:t> scratch VS TMA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/>
              <a:t>From</a:t>
            </a:r>
            <a:r>
              <a:rPr lang="fr-FR" sz="1200" dirty="0"/>
              <a:t> scratch est tentant car il y a une maitrise du code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Si le travail au départ avance vite, les fonctionnalités avancées peuvent être aussi longue (voir plus) que si vous aviez repris le travail existant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Pour une tierce personne, il faut prendre connaissance d’une nouvelle base de code..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3674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8AD7-C76A-F32C-0D8F-F9552D33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B7BE8A-F061-25B8-D8CD-EACC89718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B72F71-F2A9-75AB-F4E5-7F26618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Développement</a:t>
            </a:r>
            <a:br>
              <a:rPr lang="fr-FR" sz="4000" dirty="0"/>
            </a:br>
            <a:r>
              <a:rPr lang="fr-FR" sz="4000" dirty="0"/>
              <a:t>d’une nouvelle version du projet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624E276-C4FB-114A-849E-9A11F368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From</a:t>
            </a:r>
            <a:r>
              <a:rPr lang="fr-FR" sz="1400" dirty="0"/>
              <a:t> scratch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Utilisant le </a:t>
            </a:r>
            <a:r>
              <a:rPr lang="fr-FR" sz="1400" dirty="0" err="1"/>
              <a:t>framework</a:t>
            </a:r>
            <a:r>
              <a:rPr lang="fr-FR" sz="1400" dirty="0"/>
              <a:t> de votre choix (Symfony, </a:t>
            </a:r>
            <a:r>
              <a:rPr lang="fr-FR" sz="1400" dirty="0" err="1"/>
              <a:t>Laravel</a:t>
            </a:r>
            <a:r>
              <a:rPr lang="fr-FR" sz="1400" dirty="0"/>
              <a:t>, </a:t>
            </a:r>
            <a:r>
              <a:rPr lang="fr-FR" sz="1400" dirty="0" err="1"/>
              <a:t>React</a:t>
            </a:r>
            <a:r>
              <a:rPr lang="fr-FR" sz="1400" dirty="0"/>
              <a:t>, </a:t>
            </a:r>
            <a:r>
              <a:rPr lang="fr-FR" sz="1400" dirty="0" err="1"/>
              <a:t>React</a:t>
            </a:r>
            <a:r>
              <a:rPr lang="fr-FR" sz="1400" dirty="0"/>
              <a:t> Native, Vue, Next, autre..)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Travail par groupe de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Développer le maximum de fonctionnalités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À commencer par un système d’authentification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Couplé avec un système d’</a:t>
            </a:r>
            <a:r>
              <a:rPr lang="fr-FR" sz="1200" dirty="0" err="1"/>
              <a:t>upload</a:t>
            </a:r>
            <a:r>
              <a:rPr lang="fr-FR" sz="1200" dirty="0"/>
              <a:t> associé à l’utilisateur et au module choisi, accessible uniquement aux authentifiés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Et les autres fonctionnalités qui en font une plateforme de </a:t>
            </a:r>
            <a:r>
              <a:rPr lang="fr-FR" sz="1200" dirty="0" err="1"/>
              <a:t>peer-learning</a:t>
            </a:r>
            <a:r>
              <a:rPr lang="fr-FR" sz="1200" dirty="0"/>
              <a:t> (gestion des accès au module, système de notation etc. </a:t>
            </a:r>
            <a:r>
              <a:rPr lang="fr-FR" sz="1200" dirty="0" err="1"/>
              <a:t>cf</a:t>
            </a:r>
            <a:r>
              <a:rPr lang="fr-FR" sz="1200" dirty="0"/>
              <a:t> CDC / </a:t>
            </a:r>
            <a:r>
              <a:rPr lang="fr-FR" sz="1200" dirty="0" err="1"/>
              <a:t>specs</a:t>
            </a:r>
            <a:r>
              <a:rPr lang="fr-FR" sz="1200" dirty="0"/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451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1470-E138-41B9-7FF9-E076F6EF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73657A-A2DE-29AD-C2A9-9FF15FD4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E5E7BE-673E-4AAD-8538-BEE3EF31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Rappel / présentation de la méthodologie Agile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1F10C76-859D-855D-6932-F78B6AD9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Cf cours je-code.com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6828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CB3A-C2ED-68F6-ADB0-639929C2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53CB43-52B5-F237-22C3-D91C308A3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CE34A8-02B5-2BFC-8765-78DCE750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Mise en œuvre de l’agilité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794A4E5-2C6E-083A-2C61-120880FC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Utilisation de Trello &amp; GIT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Création de tickets pour définir une méthodologie dans le cadre de ce travail en groupe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S’appuyer sur les documents existants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CDC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/>
              <a:t>Specs</a:t>
            </a:r>
            <a:endParaRPr lang="fr-FR" sz="12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MLD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9515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CB3A-C2ED-68F6-ADB0-639929C2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53CB43-52B5-F237-22C3-D91C308A3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CE34A8-02B5-2BFC-8765-78DCE750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Barème de notation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794A4E5-2C6E-083A-2C61-120880FC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Authentification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Inscription / 5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Connexion / 5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Espace privé / 3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Confirmation inscription &amp; changement de mot de passe par mail /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Outils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Trello &amp; GIT / 1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GitHub actions /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Modules </a:t>
            </a:r>
            <a:r>
              <a:rPr lang="fr-FR" sz="1600" dirty="0" err="1"/>
              <a:t>peer-learning</a:t>
            </a:r>
            <a:endParaRPr lang="fr-FR" sz="16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Upload</a:t>
            </a:r>
            <a:r>
              <a:rPr lang="fr-FR" sz="1400" dirty="0"/>
              <a:t> / 2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Système d’accès restreints aux modules /++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76769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20527</TotalTime>
  <Words>296</Words>
  <Application>Microsoft Office PowerPoint</Application>
  <PresentationFormat>Grand écran</PresentationFormat>
  <Paragraphs>54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Goudy Old Style</vt:lpstr>
      <vt:lpstr>Wingdings 2</vt:lpstr>
      <vt:lpstr>SlateVTI</vt:lpstr>
      <vt:lpstr>Présentation PowerPoint</vt:lpstr>
      <vt:lpstr>Programme d’aujourd’hui</vt:lpstr>
      <vt:lpstr>Retour sur le précédent cours</vt:lpstr>
      <vt:lpstr>Développement d’une nouvelle version du projet</vt:lpstr>
      <vt:lpstr>Rappel / présentation de la méthodologie Agile</vt:lpstr>
      <vt:lpstr>Mise en œuvre de l’agilité</vt:lpstr>
      <vt:lpstr>Barème de notation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5</cp:revision>
  <dcterms:created xsi:type="dcterms:W3CDTF">2024-02-07T14:46:16Z</dcterms:created>
  <dcterms:modified xsi:type="dcterms:W3CDTF">2024-03-18T13:30:17Z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