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80" r:id="rId5"/>
    <p:sldId id="299" r:id="rId6"/>
    <p:sldId id="300" r:id="rId7"/>
    <p:sldId id="302" r:id="rId8"/>
    <p:sldId id="301" r:id="rId9"/>
    <p:sldId id="303" r:id="rId10"/>
    <p:sldId id="306" r:id="rId11"/>
    <p:sldId id="305" r:id="rId12"/>
    <p:sldId id="304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A40703-F80B-4C40-A01D-A9E3D9145336}" v="3" dt="2026-05-07T10:37:55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ault VINCHENT" userId="b919e929-cfef-445e-a456-a3c1568e08ff" providerId="ADAL" clId="{36B71888-F94F-46F8-A2D5-05449A1979BA}"/>
    <pc:docChg chg="undo custSel addSld modSld sldOrd">
      <pc:chgData name="Thibault VINCHENT" userId="b919e929-cfef-445e-a456-a3c1568e08ff" providerId="ADAL" clId="{36B71888-F94F-46F8-A2D5-05449A1979BA}" dt="2026-05-07T13:38:02.210" v="1148" actId="20577"/>
      <pc:docMkLst>
        <pc:docMk/>
      </pc:docMkLst>
      <pc:sldChg chg="modSp mod">
        <pc:chgData name="Thibault VINCHENT" userId="b919e929-cfef-445e-a456-a3c1568e08ff" providerId="ADAL" clId="{36B71888-F94F-46F8-A2D5-05449A1979BA}" dt="2026-05-07T10:34:04.736" v="772" actId="20577"/>
        <pc:sldMkLst>
          <pc:docMk/>
          <pc:sldMk cId="450354349" sldId="299"/>
        </pc:sldMkLst>
        <pc:spChg chg="mod">
          <ac:chgData name="Thibault VINCHENT" userId="b919e929-cfef-445e-a456-a3c1568e08ff" providerId="ADAL" clId="{36B71888-F94F-46F8-A2D5-05449A1979BA}" dt="2026-05-07T10:34:04.736" v="772" actId="20577"/>
          <ac:spMkLst>
            <pc:docMk/>
            <pc:sldMk cId="450354349" sldId="299"/>
            <ac:spMk id="24" creationId="{0184BD89-2834-DD36-DB82-0F405A03BF10}"/>
          </ac:spMkLst>
        </pc:spChg>
      </pc:sldChg>
      <pc:sldChg chg="modSp mod ord">
        <pc:chgData name="Thibault VINCHENT" userId="b919e929-cfef-445e-a456-a3c1568e08ff" providerId="ADAL" clId="{36B71888-F94F-46F8-A2D5-05449A1979BA}" dt="2026-05-07T10:33:20.652" v="765" actId="120"/>
        <pc:sldMkLst>
          <pc:docMk/>
          <pc:sldMk cId="4136742532" sldId="300"/>
        </pc:sldMkLst>
        <pc:spChg chg="mod">
          <ac:chgData name="Thibault VINCHENT" userId="b919e929-cfef-445e-a456-a3c1568e08ff" providerId="ADAL" clId="{36B71888-F94F-46F8-A2D5-05449A1979BA}" dt="2026-05-07T10:33:20.652" v="765" actId="120"/>
          <ac:spMkLst>
            <pc:docMk/>
            <pc:sldMk cId="4136742532" sldId="300"/>
            <ac:spMk id="2" creationId="{CAB939A0-3CF1-422C-405F-F41AE66A111B}"/>
          </ac:spMkLst>
        </pc:spChg>
        <pc:spChg chg="mod">
          <ac:chgData name="Thibault VINCHENT" userId="b919e929-cfef-445e-a456-a3c1568e08ff" providerId="ADAL" clId="{36B71888-F94F-46F8-A2D5-05449A1979BA}" dt="2026-05-07T10:33:14.030" v="763" actId="20577"/>
          <ac:spMkLst>
            <pc:docMk/>
            <pc:sldMk cId="4136742532" sldId="300"/>
            <ac:spMk id="24" creationId="{A1165A22-5C6C-DA51-4979-92A56BD67E09}"/>
          </ac:spMkLst>
        </pc:spChg>
      </pc:sldChg>
      <pc:sldChg chg="modSp mod">
        <pc:chgData name="Thibault VINCHENT" userId="b919e929-cfef-445e-a456-a3c1568e08ff" providerId="ADAL" clId="{36B71888-F94F-46F8-A2D5-05449A1979BA}" dt="2026-04-29T11:42:03.991" v="655" actId="20577"/>
        <pc:sldMkLst>
          <pc:docMk/>
          <pc:sldMk cId="868280757" sldId="301"/>
        </pc:sldMkLst>
        <pc:spChg chg="mod">
          <ac:chgData name="Thibault VINCHENT" userId="b919e929-cfef-445e-a456-a3c1568e08ff" providerId="ADAL" clId="{36B71888-F94F-46F8-A2D5-05449A1979BA}" dt="2026-04-29T11:35:17.840" v="359" actId="6549"/>
          <ac:spMkLst>
            <pc:docMk/>
            <pc:sldMk cId="868280757" sldId="301"/>
            <ac:spMk id="2" creationId="{3CE5E7BE-673E-4AAD-8538-BEE3EF31079A}"/>
          </ac:spMkLst>
        </pc:spChg>
        <pc:spChg chg="mod">
          <ac:chgData name="Thibault VINCHENT" userId="b919e929-cfef-445e-a456-a3c1568e08ff" providerId="ADAL" clId="{36B71888-F94F-46F8-A2D5-05449A1979BA}" dt="2026-04-29T11:42:03.991" v="655" actId="20577"/>
          <ac:spMkLst>
            <pc:docMk/>
            <pc:sldMk cId="868280757" sldId="301"/>
            <ac:spMk id="24" creationId="{A1F10C76-859D-855D-6932-F78B6AD9E40B}"/>
          </ac:spMkLst>
        </pc:spChg>
      </pc:sldChg>
      <pc:sldChg chg="modSp mod ord modNotesTx">
        <pc:chgData name="Thibault VINCHENT" userId="b919e929-cfef-445e-a456-a3c1568e08ff" providerId="ADAL" clId="{36B71888-F94F-46F8-A2D5-05449A1979BA}" dt="2026-05-07T13:38:02.210" v="1148" actId="20577"/>
        <pc:sldMkLst>
          <pc:docMk/>
          <pc:sldMk cId="1845187213" sldId="302"/>
        </pc:sldMkLst>
        <pc:spChg chg="mod">
          <ac:chgData name="Thibault VINCHENT" userId="b919e929-cfef-445e-a456-a3c1568e08ff" providerId="ADAL" clId="{36B71888-F94F-46F8-A2D5-05449A1979BA}" dt="2026-05-07T10:40:44.223" v="1112" actId="20577"/>
          <ac:spMkLst>
            <pc:docMk/>
            <pc:sldMk cId="1845187213" sldId="302"/>
            <ac:spMk id="24" creationId="{C624E276-C4FB-114A-849E-9A11F3687A8B}"/>
          </ac:spMkLst>
        </pc:spChg>
      </pc:sldChg>
      <pc:sldChg chg="ord">
        <pc:chgData name="Thibault VINCHENT" userId="b919e929-cfef-445e-a456-a3c1568e08ff" providerId="ADAL" clId="{36B71888-F94F-46F8-A2D5-05449A1979BA}" dt="2026-04-29T11:42:18.554" v="657"/>
        <pc:sldMkLst>
          <pc:docMk/>
          <pc:sldMk cId="1895150713" sldId="303"/>
        </pc:sldMkLst>
      </pc:sldChg>
      <pc:sldChg chg="modSp mod">
        <pc:chgData name="Thibault VINCHENT" userId="b919e929-cfef-445e-a456-a3c1568e08ff" providerId="ADAL" clId="{36B71888-F94F-46F8-A2D5-05449A1979BA}" dt="2026-04-29T11:42:43.958" v="680" actId="20577"/>
        <pc:sldMkLst>
          <pc:docMk/>
          <pc:sldMk cId="4276769251" sldId="304"/>
        </pc:sldMkLst>
        <pc:spChg chg="mod">
          <ac:chgData name="Thibault VINCHENT" userId="b919e929-cfef-445e-a456-a3c1568e08ff" providerId="ADAL" clId="{36B71888-F94F-46F8-A2D5-05449A1979BA}" dt="2026-04-29T11:42:43.958" v="680" actId="20577"/>
          <ac:spMkLst>
            <pc:docMk/>
            <pc:sldMk cId="4276769251" sldId="304"/>
            <ac:spMk id="24" creationId="{7794A4E5-2C6E-083A-2C61-120880FCFC8B}"/>
          </ac:spMkLst>
        </pc:spChg>
      </pc:sldChg>
      <pc:sldChg chg="modSp add mod">
        <pc:chgData name="Thibault VINCHENT" userId="b919e929-cfef-445e-a456-a3c1568e08ff" providerId="ADAL" clId="{36B71888-F94F-46F8-A2D5-05449A1979BA}" dt="2026-05-05T13:57:25.459" v="753" actId="20577"/>
        <pc:sldMkLst>
          <pc:docMk/>
          <pc:sldMk cId="175158072" sldId="305"/>
        </pc:sldMkLst>
        <pc:spChg chg="mod">
          <ac:chgData name="Thibault VINCHENT" userId="b919e929-cfef-445e-a456-a3c1568e08ff" providerId="ADAL" clId="{36B71888-F94F-46F8-A2D5-05449A1979BA}" dt="2026-04-29T11:35:29.122" v="361" actId="20577"/>
          <ac:spMkLst>
            <pc:docMk/>
            <pc:sldMk cId="175158072" sldId="305"/>
            <ac:spMk id="2" creationId="{0A5EC806-9A8E-28D0-9C14-4AD25A09CA83}"/>
          </ac:spMkLst>
        </pc:spChg>
        <pc:spChg chg="mod">
          <ac:chgData name="Thibault VINCHENT" userId="b919e929-cfef-445e-a456-a3c1568e08ff" providerId="ADAL" clId="{36B71888-F94F-46F8-A2D5-05449A1979BA}" dt="2026-05-05T13:57:25.459" v="753" actId="20577"/>
          <ac:spMkLst>
            <pc:docMk/>
            <pc:sldMk cId="175158072" sldId="305"/>
            <ac:spMk id="24" creationId="{2338A0D7-FD1A-FA38-295C-267A111C6F7E}"/>
          </ac:spMkLst>
        </pc:spChg>
      </pc:sldChg>
      <pc:sldChg chg="modSp add mod ord">
        <pc:chgData name="Thibault VINCHENT" userId="b919e929-cfef-445e-a456-a3c1568e08ff" providerId="ADAL" clId="{36B71888-F94F-46F8-A2D5-05449A1979BA}" dt="2026-05-05T06:51:49.791" v="729"/>
        <pc:sldMkLst>
          <pc:docMk/>
          <pc:sldMk cId="3443959681" sldId="306"/>
        </pc:sldMkLst>
        <pc:spChg chg="mod">
          <ac:chgData name="Thibault VINCHENT" userId="b919e929-cfef-445e-a456-a3c1568e08ff" providerId="ADAL" clId="{36B71888-F94F-46F8-A2D5-05449A1979BA}" dt="2026-04-29T11:53:27.956" v="691" actId="20577"/>
          <ac:spMkLst>
            <pc:docMk/>
            <pc:sldMk cId="3443959681" sldId="306"/>
            <ac:spMk id="2" creationId="{C7A7220B-1D2C-33E7-B8E2-DFBA63B49851}"/>
          </ac:spMkLst>
        </pc:spChg>
        <pc:spChg chg="mod">
          <ac:chgData name="Thibault VINCHENT" userId="b919e929-cfef-445e-a456-a3c1568e08ff" providerId="ADAL" clId="{36B71888-F94F-46F8-A2D5-05449A1979BA}" dt="2026-04-29T12:02:34.160" v="727"/>
          <ac:spMkLst>
            <pc:docMk/>
            <pc:sldMk cId="3443959681" sldId="306"/>
            <ac:spMk id="24" creationId="{9A363992-18D6-84C1-1A91-5077425D1BD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07/05/2026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06/05/2026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9005-82D8-426D-6B6E-6BB72BF8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9075D6-C6F3-BDF0-B6D6-8FE403AFE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AF575A-0B99-0835-A5A6-D5DB9A251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88C411-454D-E120-C345-026749797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22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70628-C63B-FFA0-BDD5-57AF09F74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CC93ED4-AB25-76C9-642B-2803AC733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BEB9D18-1B71-B49C-AC47-6FD2C1F39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3C4F2E-2B65-C40D-693F-57F4DEBA4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3D1BA-2C76-2FD1-9923-1FAC887C2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4D267A93-DC04-6672-CF36-C70FF58C7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205E1EE-AFF1-9EFD-1525-BA9D817A5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C744A2-57F3-6A9D-5271-A5D3F5251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25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22C94-2540-195B-DDCA-C53AA4818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AAA8ABA-6CA6-39FA-BEDA-389AE9D33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5FA2C22-0786-290A-08F0-7B3516A95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Détail de la notation </a:t>
            </a:r>
            <a:r>
              <a:rPr lang="fr-FR"/>
              <a:t>à l’oral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36605F-7817-AD2A-5BDE-B7D874307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30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C80BF-D863-9680-7864-139BC635B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9FCB04E-2FCC-AD01-827A-372EC1C38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080CD53-2F4A-7E2C-DFC2-31796B374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7B1FB5-D42D-E18A-4C66-534270EC42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88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D9E8A-7BA8-7280-ACCE-2B21D9E39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EA8B578-1D13-F319-8125-C1567E097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5C57D1E-725F-1037-5D19-D4E78B931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A83104-9AC4-AB7B-1F27-784B2088E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40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B229C-B22F-6B7A-3D0A-3532843A1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69263621-9303-BBD6-B003-737C944D7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20F1947-A94B-3A80-34C3-4D18D6B48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ADBFD2-E1E5-C1A3-6B35-64E69928A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647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F342A-0DA0-4424-0896-C2B4A54C7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5A1071FD-3752-20B1-3F3A-EA42110504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7A48B07-61F1-662C-0035-9B4679D67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573C96-208C-32C2-E2D9-046078D56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66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D9E8A-7BA8-7280-ACCE-2B21D9E39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EA8B578-1D13-F319-8125-C1567E097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5C57D1E-725F-1037-5D19-D4E78B931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A83104-9AC4-AB7B-1F27-784B2088E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24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06/05/2026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06/05/2026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06/05/2026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06/05/2026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06/05/2026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06/05/2026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06/05/2026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06/05/2026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06/05/2026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06/05/2026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06/05/2026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06/05/2026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06/05/2026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06/05/2026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06/05/2026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06/05/2026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si.360learning.com/course/play/67bc4212bf1c15c44738840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4240-4A42-D0BA-06E8-91CE4E46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E59B8E-0E90-89CD-E005-A4CBB88E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3" name="Image 2" descr="Une image contenant personne, habits, homme, Métier&#10;&#10;Description générée automatiquement">
            <a:extLst>
              <a:ext uri="{FF2B5EF4-FFF2-40B4-BE49-F238E27FC236}">
                <a16:creationId xmlns:a16="http://schemas.microsoft.com/office/drawing/2014/main" id="{E713A69D-42A1-B487-E997-1407E151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4242968" cy="685798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80FBD90-A5CD-0B5E-372C-BF03BC29C0DC}"/>
              </a:ext>
            </a:extLst>
          </p:cNvPr>
          <p:cNvSpPr txBox="1"/>
          <p:nvPr/>
        </p:nvSpPr>
        <p:spPr>
          <a:xfrm>
            <a:off x="307732" y="4404947"/>
            <a:ext cx="87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Partie 5</a:t>
            </a:r>
          </a:p>
        </p:txBody>
      </p:sp>
    </p:spTree>
    <p:extLst>
      <p:ext uri="{BB962C8B-B14F-4D97-AF65-F5344CB8AC3E}">
        <p14:creationId xmlns:p14="http://schemas.microsoft.com/office/powerpoint/2010/main" val="11981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7C967-E2A0-1689-D35A-68EBDF377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C540A-7BBC-90D2-2997-C3F44528F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5F2A71-4663-1ED4-2C23-701E9C3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Programme</a:t>
            </a:r>
            <a:br>
              <a:rPr lang="fr-FR" sz="4000" dirty="0"/>
            </a:br>
            <a:r>
              <a:rPr lang="fr-FR" sz="4000" dirty="0"/>
              <a:t>d’aujourd’hui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0184BD89-2834-DD36-DB82-0F405A03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Retour sur les cours précédent cours (From scratch VS TMA)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Rappel / présentation de la méthodologie Agile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Rappel / présentation du </a:t>
            </a:r>
            <a:r>
              <a:rPr lang="fr-FR" sz="1600" dirty="0" err="1"/>
              <a:t>testing</a:t>
            </a: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Rappel / présentation du monitoring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Développement d’une nouvelle version du projet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Mise en œuvre de l’agilité, du </a:t>
            </a:r>
            <a:r>
              <a:rPr lang="fr-FR" sz="1600" dirty="0" err="1"/>
              <a:t>testing</a:t>
            </a:r>
            <a:r>
              <a:rPr lang="fr-FR" sz="1600" dirty="0"/>
              <a:t> et du monitoring dans le cadre de ce nouveau projet</a:t>
            </a:r>
            <a:endParaRPr lang="fr-FR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5035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6917C-A735-66CF-1FF0-81015C102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5CBEA2F-A9F3-6749-1BFA-C9F45E27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AB939A0-3CF1-422C-405F-F41AE66A1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4000" dirty="0"/>
              <a:t>From scratch VS TMA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A1165A22-5C6C-DA51-4979-92A56BD6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From scratch est tentant car il y a une maitrise du code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Si le travail au départ avance vite, les fonctionnalités avancées peuvent être aussi longue (voir plus) que si vous aviez repris le travail existant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Pour une tierce personne, il faut prendre connaissance d’une nouvelle base de code..</a:t>
            </a:r>
            <a:endParaRPr lang="fr-FR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3674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78AD7-C76A-F32C-0D8F-F9552D33F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B7BE8A-F061-25B8-D8CD-EACC89718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6B72F71-F2A9-75AB-F4E5-7F266183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Développement</a:t>
            </a:r>
            <a:br>
              <a:rPr lang="fr-FR" sz="4000" dirty="0"/>
            </a:br>
            <a:r>
              <a:rPr lang="fr-FR" sz="4000" dirty="0"/>
              <a:t>d’une nouvelle version du projet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C624E276-C4FB-114A-849E-9A11F368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From scratch, par groupe de 2 ou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u="sng" dirty="0"/>
              <a:t>Faites le projet qui aura le plus de chance d’être choisie par les autres pour le développement de la suite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Utilisant le </a:t>
            </a:r>
            <a:r>
              <a:rPr lang="fr-FR" sz="1200" dirty="0" err="1"/>
              <a:t>framework</a:t>
            </a:r>
            <a:r>
              <a:rPr lang="fr-FR" sz="1200" dirty="0"/>
              <a:t> de votre choix (Symfony, </a:t>
            </a:r>
            <a:r>
              <a:rPr lang="fr-FR" sz="1200" dirty="0" err="1"/>
              <a:t>Laravel</a:t>
            </a:r>
            <a:r>
              <a:rPr lang="fr-FR" sz="1200" dirty="0"/>
              <a:t>, </a:t>
            </a:r>
            <a:r>
              <a:rPr lang="fr-FR" sz="1200" dirty="0" err="1"/>
              <a:t>React</a:t>
            </a:r>
            <a:r>
              <a:rPr lang="fr-FR" sz="1200" dirty="0"/>
              <a:t>, </a:t>
            </a:r>
            <a:r>
              <a:rPr lang="fr-FR" sz="1200" dirty="0" err="1"/>
              <a:t>React</a:t>
            </a:r>
            <a:r>
              <a:rPr lang="fr-FR" sz="1200" dirty="0"/>
              <a:t> Native, Vue, Next, autre..)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En le présentant / transmettant de manière la plus convaincante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Développer le maximum de fonctionnalités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À commencer par un système d’authentification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Couplé avec un système d’</a:t>
            </a:r>
            <a:r>
              <a:rPr lang="fr-FR" sz="1200" dirty="0" err="1"/>
              <a:t>upload</a:t>
            </a:r>
            <a:r>
              <a:rPr lang="fr-FR" sz="1200" dirty="0"/>
              <a:t> associé à l’utilisateur et au module choisi, accessible uniquement aux authentifiés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Et les autres fonctionnalités qui en font une plateforme de </a:t>
            </a:r>
            <a:r>
              <a:rPr lang="fr-FR" sz="1200" dirty="0" err="1"/>
              <a:t>peer-learning</a:t>
            </a:r>
            <a:r>
              <a:rPr lang="fr-FR" sz="1200" dirty="0"/>
              <a:t> (gestion des accès au module, système de notation etc. </a:t>
            </a:r>
            <a:r>
              <a:rPr lang="fr-FR" sz="1200" dirty="0" err="1"/>
              <a:t>cf</a:t>
            </a:r>
            <a:r>
              <a:rPr lang="fr-FR" sz="1200" dirty="0"/>
              <a:t> CDC / </a:t>
            </a:r>
            <a:r>
              <a:rPr lang="fr-FR" sz="1200" dirty="0" err="1"/>
              <a:t>specs</a:t>
            </a:r>
            <a:r>
              <a:rPr lang="fr-FR" sz="1200" dirty="0"/>
              <a:t>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4518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11470-E138-41B9-7FF9-E076F6EFB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73657A-A2DE-29AD-C2A9-9FF15FD42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E5E7BE-673E-4AAD-8538-BEE3EF310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Rappel / présentation de la méthodologie Agile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A1F10C76-859D-855D-6932-F78B6AD9E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Agile : </a:t>
            </a:r>
            <a:r>
              <a:rPr lang="fr-FR" sz="1600" dirty="0" err="1"/>
              <a:t>cf</a:t>
            </a:r>
            <a:r>
              <a:rPr lang="fr-FR" sz="1600" dirty="0"/>
              <a:t> cours </a:t>
            </a:r>
            <a:r>
              <a:rPr lang="fr-FR" sz="1600" dirty="0">
                <a:hlinkClick r:id="rId4"/>
              </a:rPr>
              <a:t>Jouer ce module - B3 Agile </a:t>
            </a:r>
            <a:r>
              <a:rPr lang="fr-FR" sz="1600" dirty="0" err="1">
                <a:hlinkClick r:id="rId4"/>
              </a:rPr>
              <a:t>Devops</a:t>
            </a:r>
            <a:r>
              <a:rPr lang="fr-FR" sz="1600" dirty="0">
                <a:hlinkClick r:id="rId4"/>
              </a:rPr>
              <a:t> / SCRUM</a:t>
            </a: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Les parties prenantes : Product Owner, Scrum Master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Les cérémonies : Poker planning, Daily meeting, </a:t>
            </a:r>
            <a:r>
              <a:rPr lang="fr-FR" sz="1600" dirty="0" err="1"/>
              <a:t>Retrospective</a:t>
            </a: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Les outils : Trello, GIT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6828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8CB3A-C2ED-68F6-ADB0-639929C2A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53CB43-52B5-F237-22C3-D91C308A3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CE34A8-02B5-2BFC-8765-78DCE750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Mise en œuvre de l’agilité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794A4E5-2C6E-083A-2C61-120880FC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Utilisation de Trello &amp; GIT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Création de tickets pour définir une méthodologie dans le cadre de ce travail en groupe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S’appuyer sur les documents existants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CDC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/>
              <a:t>Specs</a:t>
            </a:r>
            <a:endParaRPr lang="fr-FR" sz="12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MLD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9515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76FE2-3EF6-71C7-73DD-61574F6EE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2A7821-D99B-0304-CE28-4B44F6DA6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7A7220B-1D2C-33E7-B8E2-DFBA63B4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Rappel / présentation du monitoring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9A363992-18D6-84C1-1A91-5077425D1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Analyse statique du code : injections SQL, variables non initialisées, code dupliqué, mauvaises pratiques — </a:t>
            </a:r>
            <a:r>
              <a:rPr lang="fr-FR" sz="1600" dirty="0" err="1"/>
              <a:t>SonarQube</a:t>
            </a:r>
            <a:r>
              <a:rPr lang="fr-FR" sz="1600" dirty="0"/>
              <a:t> / </a:t>
            </a:r>
            <a:r>
              <a:rPr lang="fr-FR" sz="1600" dirty="0" err="1"/>
              <a:t>SonarCloud</a:t>
            </a: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Monitoring applicatif (APM) : erreurs PHP en temps réel  — </a:t>
            </a:r>
            <a:r>
              <a:rPr lang="fr-FR" sz="1600" dirty="0" err="1"/>
              <a:t>Sentry</a:t>
            </a: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Sécurité — OWASP </a:t>
            </a:r>
            <a:r>
              <a:rPr lang="fr-FR" sz="1400" dirty="0" err="1"/>
              <a:t>Dependency</a:t>
            </a:r>
            <a:r>
              <a:rPr lang="fr-FR" sz="1400" dirty="0"/>
              <a:t>-Check + </a:t>
            </a:r>
            <a:r>
              <a:rPr lang="fr-FR" sz="1400" dirty="0" err="1"/>
              <a:t>Snyk</a:t>
            </a:r>
            <a:endParaRPr lang="fr-FR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Métriques serveur — Prometheus + </a:t>
            </a:r>
            <a:r>
              <a:rPr lang="fr-FR" sz="1600" dirty="0" err="1"/>
              <a:t>Grafana</a:t>
            </a:r>
            <a:r>
              <a:rPr lang="fr-FR" sz="1600" dirty="0"/>
              <a:t> (ou </a:t>
            </a:r>
            <a:r>
              <a:rPr lang="fr-FR" sz="1600" dirty="0" err="1"/>
              <a:t>UptimeRobot</a:t>
            </a:r>
            <a:r>
              <a:rPr lang="fr-FR" sz="1600" dirty="0"/>
              <a:t>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4395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823A0-ED18-23EE-4434-9BE50E46E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5A605E5-1C82-3E8E-20DC-828A22112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A5EC806-9A8E-28D0-9C14-4AD25A09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Rappel / présentation du </a:t>
            </a:r>
            <a:r>
              <a:rPr lang="fr-FR" sz="4000" dirty="0" err="1"/>
              <a:t>testing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2338A0D7-FD1A-FA38-295C-267A111C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 err="1"/>
              <a:t>Testing</a:t>
            </a:r>
            <a:r>
              <a:rPr lang="fr-FR" sz="1600" dirty="0"/>
              <a:t> : TU, Fonctionnels (intégration, sécurité), E2E etc..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Exemple sur Epsilon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Test Unitaires</a:t>
            </a:r>
          </a:p>
          <a:p>
            <a:pPr marL="4500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dirty="0" err="1"/>
              <a:t>assert</a:t>
            </a:r>
            <a:r>
              <a:rPr lang="fr-FR" sz="1400" dirty="0"/>
              <a:t>(</a:t>
            </a:r>
            <a:r>
              <a:rPr lang="fr-FR" sz="1400" dirty="0" err="1"/>
              <a:t>isAuthorizedToJoin</a:t>
            </a:r>
            <a:r>
              <a:rPr lang="fr-FR" sz="1400" dirty="0"/>
              <a:t>(0, [0,0,0,0]) === </a:t>
            </a:r>
            <a:r>
              <a:rPr lang="fr-FR" sz="1400" dirty="0" err="1"/>
              <a:t>true</a:t>
            </a:r>
            <a:r>
              <a:rPr lang="fr-FR" sz="1400" dirty="0"/>
              <a:t>);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</a:rPr>
              <a:t>Intégration :</a:t>
            </a:r>
          </a:p>
          <a:p>
            <a:pPr marL="4500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dirty="0"/>
              <a:t>Inscription mail existant</a:t>
            </a:r>
            <a:r>
              <a:rPr lang="fr-FR" sz="1400"/>
              <a:t>/inexistant</a:t>
            </a: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Sécurité : Injection SQL sur le login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E2E : Parcours inscription complet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515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8CB3A-C2ED-68F6-ADB0-639929C2A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53CB43-52B5-F237-22C3-D91C308A3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CE34A8-02B5-2BFC-8765-78DCE750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Barème de notation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794A4E5-2C6E-083A-2C61-120880FC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Authentification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Inscription / 3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Connexion / 2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Espace privé / 1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Confirmation inscription &amp; changement de mot de passe par mail /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Outils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Trello &amp; GIT / 2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Tests /2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CI/CD : GitHub actions OU </a:t>
            </a:r>
            <a:r>
              <a:rPr lang="fr-FR" sz="1400" dirty="0" err="1"/>
              <a:t>Gitlab</a:t>
            </a:r>
            <a:r>
              <a:rPr lang="fr-FR" sz="1400" dirty="0"/>
              <a:t> CI / 2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Monitoring /2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Modules </a:t>
            </a:r>
            <a:r>
              <a:rPr lang="fr-FR" sz="1600" dirty="0" err="1"/>
              <a:t>peer-learning</a:t>
            </a:r>
            <a:r>
              <a:rPr lang="fr-FR" sz="1600" dirty="0"/>
              <a:t> (exemple pour Epsilon)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/>
              <a:t>Upload</a:t>
            </a:r>
            <a:r>
              <a:rPr lang="fr-FR" sz="1400" dirty="0"/>
              <a:t> / 3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Système d’accès restreints aux modules /2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76769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C00F4-06E9-43E3-AD97-88A857CEFA82}">
  <ds:schemaRefs>
    <ds:schemaRef ds:uri="16c05727-aa75-4e4a-9b5f-8a80a1165891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3fa5b47-eed4-4ba8-9a94-d4c0b9ca8c9a}" enabled="0" method="" siteId="{13fa5b47-eed4-4ba8-9a94-d4c0b9ca8c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{E8C30F37-EBF9-451E-A33D-2051BD6FBBAA}tf55705232_win32</Template>
  <TotalTime>22598</TotalTime>
  <Words>509</Words>
  <Application>Microsoft Office PowerPoint</Application>
  <PresentationFormat>Grand écran</PresentationFormat>
  <Paragraphs>77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Calibri</vt:lpstr>
      <vt:lpstr>Goudy Old Style</vt:lpstr>
      <vt:lpstr>Wingdings 2</vt:lpstr>
      <vt:lpstr>SlateVTI</vt:lpstr>
      <vt:lpstr>Présentation PowerPoint</vt:lpstr>
      <vt:lpstr>Programme d’aujourd’hui</vt:lpstr>
      <vt:lpstr>From scratch VS TMA</vt:lpstr>
      <vt:lpstr>Développement d’une nouvelle version du projet</vt:lpstr>
      <vt:lpstr>Rappel / présentation de la méthodologie Agile</vt:lpstr>
      <vt:lpstr>Mise en œuvre de l’agilité</vt:lpstr>
      <vt:lpstr>Rappel / présentation du monitoring</vt:lpstr>
      <vt:lpstr>Rappel / présentation du testing</vt:lpstr>
      <vt:lpstr>Barème de notation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Thibault VINCHENT</dc:creator>
  <cp:lastModifiedBy>Thibault VINCHENT</cp:lastModifiedBy>
  <cp:revision>5</cp:revision>
  <dcterms:created xsi:type="dcterms:W3CDTF">2024-02-07T14:46:16Z</dcterms:created>
  <dcterms:modified xsi:type="dcterms:W3CDTF">2026-05-07T13:38:03Z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