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0" r:id="rId5"/>
    <p:sldId id="299" r:id="rId6"/>
    <p:sldId id="298" r:id="rId7"/>
    <p:sldId id="300" r:id="rId8"/>
    <p:sldId id="301" r:id="rId9"/>
    <p:sldId id="302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D02DD388-31BE-48E7-8723-1DB71649F592}"/>
    <pc:docChg chg="undo custSel addSld delSld modSld sldOrd">
      <pc:chgData name="Thibault VINCHENT" userId="b919e929-cfef-445e-a456-a3c1568e08ff" providerId="ADAL" clId="{D02DD388-31BE-48E7-8723-1DB71649F592}" dt="2024-03-11T10:39:27.028" v="1307" actId="20577"/>
      <pc:docMkLst>
        <pc:docMk/>
      </pc:docMkLst>
      <pc:sldChg chg="modSp mod">
        <pc:chgData name="Thibault VINCHENT" userId="b919e929-cfef-445e-a456-a3c1568e08ff" providerId="ADAL" clId="{D02DD388-31BE-48E7-8723-1DB71649F592}" dt="2024-03-11T10:39:27.028" v="1307" actId="20577"/>
        <pc:sldMkLst>
          <pc:docMk/>
          <pc:sldMk cId="3555913775" sldId="298"/>
        </pc:sldMkLst>
        <pc:spChg chg="mod">
          <ac:chgData name="Thibault VINCHENT" userId="b919e929-cfef-445e-a456-a3c1568e08ff" providerId="ADAL" clId="{D02DD388-31BE-48E7-8723-1DB71649F592}" dt="2024-03-11T10:39:27.028" v="1307" actId="20577"/>
          <ac:spMkLst>
            <pc:docMk/>
            <pc:sldMk cId="3555913775" sldId="298"/>
            <ac:spMk id="24" creationId="{53F841DE-BA92-9159-E423-E1B234A6C9F7}"/>
          </ac:spMkLst>
        </pc:spChg>
      </pc:sldChg>
      <pc:sldChg chg="add del">
        <pc:chgData name="Thibault VINCHENT" userId="b919e929-cfef-445e-a456-a3c1568e08ff" providerId="ADAL" clId="{D02DD388-31BE-48E7-8723-1DB71649F592}" dt="2024-03-11T09:17:24.742" v="1" actId="2696"/>
        <pc:sldMkLst>
          <pc:docMk/>
          <pc:sldMk cId="1420137173" sldId="300"/>
        </pc:sldMkLst>
      </pc:sldChg>
      <pc:sldChg chg="modSp add mod ord">
        <pc:chgData name="Thibault VINCHENT" userId="b919e929-cfef-445e-a456-a3c1568e08ff" providerId="ADAL" clId="{D02DD388-31BE-48E7-8723-1DB71649F592}" dt="2024-03-11T09:59:10.319" v="1273" actId="20577"/>
        <pc:sldMkLst>
          <pc:docMk/>
          <pc:sldMk cId="3435420008" sldId="300"/>
        </pc:sldMkLst>
        <pc:spChg chg="mod">
          <ac:chgData name="Thibault VINCHENT" userId="b919e929-cfef-445e-a456-a3c1568e08ff" providerId="ADAL" clId="{D02DD388-31BE-48E7-8723-1DB71649F592}" dt="2024-03-11T09:31:56.342" v="155" actId="20577"/>
          <ac:spMkLst>
            <pc:docMk/>
            <pc:sldMk cId="3435420008" sldId="300"/>
            <ac:spMk id="2" creationId="{6C5AA1E1-12CF-2632-C385-662AA2658B26}"/>
          </ac:spMkLst>
        </pc:spChg>
        <pc:spChg chg="mod">
          <ac:chgData name="Thibault VINCHENT" userId="b919e929-cfef-445e-a456-a3c1568e08ff" providerId="ADAL" clId="{D02DD388-31BE-48E7-8723-1DB71649F592}" dt="2024-03-11T09:59:10.319" v="1273" actId="20577"/>
          <ac:spMkLst>
            <pc:docMk/>
            <pc:sldMk cId="3435420008" sldId="300"/>
            <ac:spMk id="24" creationId="{47ABD53B-B6E7-8DE1-31AD-6D5E1F5360D6}"/>
          </ac:spMkLst>
        </pc:spChg>
      </pc:sldChg>
      <pc:sldChg chg="modSp add mod ord">
        <pc:chgData name="Thibault VINCHENT" userId="b919e929-cfef-445e-a456-a3c1568e08ff" providerId="ADAL" clId="{D02DD388-31BE-48E7-8723-1DB71649F592}" dt="2024-03-11T09:58:38.048" v="1268" actId="20577"/>
        <pc:sldMkLst>
          <pc:docMk/>
          <pc:sldMk cId="3770013592" sldId="301"/>
        </pc:sldMkLst>
        <pc:spChg chg="mod">
          <ac:chgData name="Thibault VINCHENT" userId="b919e929-cfef-445e-a456-a3c1568e08ff" providerId="ADAL" clId="{D02DD388-31BE-48E7-8723-1DB71649F592}" dt="2024-03-11T09:21:42.382" v="112" actId="20577"/>
          <ac:spMkLst>
            <pc:docMk/>
            <pc:sldMk cId="3770013592" sldId="301"/>
            <ac:spMk id="2" creationId="{97D4BF35-DE98-21C6-8C99-1481EAF3E0A4}"/>
          </ac:spMkLst>
        </pc:spChg>
        <pc:spChg chg="mod">
          <ac:chgData name="Thibault VINCHENT" userId="b919e929-cfef-445e-a456-a3c1568e08ff" providerId="ADAL" clId="{D02DD388-31BE-48E7-8723-1DB71649F592}" dt="2024-03-11T09:58:38.048" v="1268" actId="20577"/>
          <ac:spMkLst>
            <pc:docMk/>
            <pc:sldMk cId="3770013592" sldId="301"/>
            <ac:spMk id="24" creationId="{B4C7C616-AF0A-08EC-2D24-1F74627619BE}"/>
          </ac:spMkLst>
        </pc:spChg>
      </pc:sldChg>
      <pc:sldChg chg="modSp add mod">
        <pc:chgData name="Thibault VINCHENT" userId="b919e929-cfef-445e-a456-a3c1568e08ff" providerId="ADAL" clId="{D02DD388-31BE-48E7-8723-1DB71649F592}" dt="2024-03-11T10:01:52.140" v="1274" actId="20577"/>
        <pc:sldMkLst>
          <pc:docMk/>
          <pc:sldMk cId="3947103685" sldId="302"/>
        </pc:sldMkLst>
        <pc:spChg chg="mod">
          <ac:chgData name="Thibault VINCHENT" userId="b919e929-cfef-445e-a456-a3c1568e08ff" providerId="ADAL" clId="{D02DD388-31BE-48E7-8723-1DB71649F592}" dt="2024-03-11T09:48:29.777" v="740" actId="20577"/>
          <ac:spMkLst>
            <pc:docMk/>
            <pc:sldMk cId="3947103685" sldId="302"/>
            <ac:spMk id="2" creationId="{39C59CD9-DCC5-34AE-7031-FB7C8C0AE58F}"/>
          </ac:spMkLst>
        </pc:spChg>
        <pc:spChg chg="mod">
          <ac:chgData name="Thibault VINCHENT" userId="b919e929-cfef-445e-a456-a3c1568e08ff" providerId="ADAL" clId="{D02DD388-31BE-48E7-8723-1DB71649F592}" dt="2024-03-11T10:01:52.140" v="1274" actId="20577"/>
          <ac:spMkLst>
            <pc:docMk/>
            <pc:sldMk cId="3947103685" sldId="302"/>
            <ac:spMk id="24" creationId="{848BACA0-5962-BBD4-FFAB-0405DCE12581}"/>
          </ac:spMkLst>
        </pc:spChg>
      </pc:sldChg>
    </pc:docChg>
  </pc:docChgLst>
  <pc:docChgLst>
    <pc:chgData name="VINCHENT Thibault" userId="b919e929-cfef-445e-a456-a3c1568e08ff" providerId="ADAL" clId="{D02DD388-31BE-48E7-8723-1DB71649F592}"/>
    <pc:docChg chg="undo redo custSel modSld">
      <pc:chgData name="VINCHENT Thibault" userId="b919e929-cfef-445e-a456-a3c1568e08ff" providerId="ADAL" clId="{D02DD388-31BE-48E7-8723-1DB71649F592}" dt="2024-03-13T07:17:14.342" v="65"/>
      <pc:docMkLst>
        <pc:docMk/>
      </pc:docMkLst>
      <pc:sldChg chg="modSp mod">
        <pc:chgData name="VINCHENT Thibault" userId="b919e929-cfef-445e-a456-a3c1568e08ff" providerId="ADAL" clId="{D02DD388-31BE-48E7-8723-1DB71649F592}" dt="2024-03-13T07:04:16.324" v="36" actId="20577"/>
        <pc:sldMkLst>
          <pc:docMk/>
          <pc:sldMk cId="3555913775" sldId="298"/>
        </pc:sldMkLst>
        <pc:spChg chg="mod">
          <ac:chgData name="VINCHENT Thibault" userId="b919e929-cfef-445e-a456-a3c1568e08ff" providerId="ADAL" clId="{D02DD388-31BE-48E7-8723-1DB71649F592}" dt="2024-03-13T07:04:16.324" v="36" actId="20577"/>
          <ac:spMkLst>
            <pc:docMk/>
            <pc:sldMk cId="3555913775" sldId="298"/>
            <ac:spMk id="24" creationId="{53F841DE-BA92-9159-E423-E1B234A6C9F7}"/>
          </ac:spMkLst>
        </pc:spChg>
      </pc:sldChg>
      <pc:sldChg chg="modSp mod">
        <pc:chgData name="VINCHENT Thibault" userId="b919e929-cfef-445e-a456-a3c1568e08ff" providerId="ADAL" clId="{D02DD388-31BE-48E7-8723-1DB71649F592}" dt="2024-03-13T07:17:14.342" v="65"/>
        <pc:sldMkLst>
          <pc:docMk/>
          <pc:sldMk cId="3435420008" sldId="300"/>
        </pc:sldMkLst>
        <pc:spChg chg="mod">
          <ac:chgData name="VINCHENT Thibault" userId="b919e929-cfef-445e-a456-a3c1568e08ff" providerId="ADAL" clId="{D02DD388-31BE-48E7-8723-1DB71649F592}" dt="2024-03-13T07:17:14.342" v="65"/>
          <ac:spMkLst>
            <pc:docMk/>
            <pc:sldMk cId="3435420008" sldId="300"/>
            <ac:spMk id="24" creationId="{47ABD53B-B6E7-8DE1-31AD-6D5E1F5360D6}"/>
          </ac:spMkLst>
        </pc:spChg>
      </pc:sldChg>
      <pc:sldChg chg="modSp mod">
        <pc:chgData name="VINCHENT Thibault" userId="b919e929-cfef-445e-a456-a3c1568e08ff" providerId="ADAL" clId="{D02DD388-31BE-48E7-8723-1DB71649F592}" dt="2024-03-13T07:10:37.479" v="56" actId="20577"/>
        <pc:sldMkLst>
          <pc:docMk/>
          <pc:sldMk cId="3947103685" sldId="302"/>
        </pc:sldMkLst>
        <pc:spChg chg="mod">
          <ac:chgData name="VINCHENT Thibault" userId="b919e929-cfef-445e-a456-a3c1568e08ff" providerId="ADAL" clId="{D02DD388-31BE-48E7-8723-1DB71649F592}" dt="2024-03-13T07:10:37.479" v="56" actId="20577"/>
          <ac:spMkLst>
            <pc:docMk/>
            <pc:sldMk cId="3947103685" sldId="302"/>
            <ac:spMk id="24" creationId="{848BACA0-5962-BBD4-FFAB-0405DCE125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13/03/2024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0628-C63B-FFA0-BDD5-57AF09F7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CC93ED4-AB25-76C9-642B-2803AC733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EB9D18-1B71-B49C-AC47-6FD2C1F39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C4F2E-2B65-C40D-693F-57F4DEBA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282-8A77-2BB2-0A38-D0BF3B13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F1A831-1EA4-9452-9E5F-9B778C01A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A7893AC-D365-2F8B-4E67-4A3FC639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53778-F6EC-A35F-EEA9-DAA0188C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196C3-BD23-B163-EDEE-E89397EC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9425660-00CC-6F1C-45BE-BE1FB2367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5A86276-4895-A789-5F0E-257D29FAE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ED01E9-2EDA-0608-FBF3-DC9EBE0B9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27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3943-C7E1-B27B-1923-F5F50717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B49B886-8639-E1DE-D82C-D6CA11E77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B3EDC-24F6-0781-50F1-932C8767A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873DB-08B3-4004-577B-09D6BCB48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3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741BD-F6EF-B232-9FEC-9291FB54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9259CF2-279B-1D11-02EE-6868C7A73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1C6FA69-2574-C107-B6AD-66EBDC753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81DCE8-C699-806C-DF2C-129A93A51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11/03/2024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4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7C967-E2A0-1689-D35A-68EBDF37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C540A-7BBC-90D2-2997-C3F44528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F2A71-4663-1ED4-2C23-701E9C3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Programme</a:t>
            </a:r>
            <a:br>
              <a:rPr lang="fr-FR" sz="4000" dirty="0"/>
            </a:br>
            <a:r>
              <a:rPr lang="fr-FR" sz="4000" dirty="0"/>
              <a:t>d’aujourd’hui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184BD89-2834-DD36-DB82-0F405A03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Note et explications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Présentation détaillée du projet Epsilon PHP (CDC, </a:t>
            </a:r>
            <a:r>
              <a:rPr lang="fr-FR" sz="1600" dirty="0" err="1"/>
              <a:t>Specs</a:t>
            </a:r>
            <a:r>
              <a:rPr lang="fr-FR" sz="1600" dirty="0"/>
              <a:t>, MLD, base de code)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Présentation des modifications attendues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Coding : modifications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Soit en partant de l’existant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Soit en reprenant un projet </a:t>
            </a:r>
            <a:r>
              <a:rPr lang="fr-FR" sz="1400" dirty="0" err="1"/>
              <a:t>from</a:t>
            </a:r>
            <a:r>
              <a:rPr lang="fr-FR" sz="1400" dirty="0"/>
              <a:t> scratch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503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0C68-B557-7C6B-7111-78760287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0D2174-92F4-B5F3-533F-A5C9EA9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62C2CB-6E5B-EEAA-D47D-3D59D4DD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Notation</a:t>
            </a:r>
            <a:br>
              <a:rPr lang="fr-FR" sz="4000" dirty="0"/>
            </a:br>
            <a:r>
              <a:rPr lang="fr-FR" sz="4000" dirty="0"/>
              <a:t>du 1</a:t>
            </a:r>
            <a:r>
              <a:rPr lang="fr-FR" sz="4000" baseline="30000" dirty="0"/>
              <a:t>er</a:t>
            </a:r>
            <a:r>
              <a:rPr lang="fr-FR" sz="4000" dirty="0"/>
              <a:t> travail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F841DE-BA92-9159-E423-E1B234A6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Critère de notation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Conformité à la demande de départ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Conception et facilité de modification du code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Intégration des modifications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Points bonus en fonction de votre note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Si &gt; 15 : +1, Si &lt; 15 : -1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Analyse de vos travaux : pas de dossiers tiers pour certains..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5591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AABA-DF0B-7B11-1DDF-09F0B330A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5BE627-29D2-700E-6C0A-23D683CB6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5AA1E1-12CF-2632-C385-662AA265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Présentation détaillée</a:t>
            </a:r>
            <a:br>
              <a:rPr lang="fr-FR" sz="4000" dirty="0"/>
            </a:br>
            <a:r>
              <a:rPr lang="fr-FR" sz="4000" dirty="0"/>
              <a:t>Epsilon PHP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7ABD53B-B6E7-8DE1-31AD-6D5E1F53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Cahier Des Charges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Spécifications détaillées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Modèle Logique de Donnée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Revue de code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Front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Back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https://github.com/tvinchent-epsi/epsilonPhp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3542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3F33-857B-E497-DDE0-30604B44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ADEBE6-5624-C414-D185-E5D8CD25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D4BF35-DE98-21C6-8C99-1481EAF3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/>
              <a:t>Modifications </a:t>
            </a:r>
            <a:r>
              <a:rPr lang="fr-FR" sz="4000" dirty="0"/>
              <a:t>attendues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4C7C616-AF0A-08EC-2D24-1F746276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(très facile, 10 points) Branchement front : mêler le design dans le dossier « front » au backoffice dans le dossier « back ». </a:t>
            </a:r>
            <a:endParaRPr lang="fr-FR" sz="10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(facile, 5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MultiUpload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: donner la possibilité à l’utilisateur d’uploader plusieurs fichiers en même temps.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(moyen, 10 points) Listing fichiers : faire une page qui présente, pour un utilisateur donné, les fichiers uploadés, si possible organisés par modules.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(difficile, 3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isJoinable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Améliorer l’application pour qu’elle contienne des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régles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d’accès au module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Attention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Certaines modifications ne nécessitent pas une compréhension générale du code, d’autres demandent une revue détaillée du fonctionnement de l’application..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points correspondent à l’importance fonctionnelle de la modification aux yeux du client, pas à la difficulté.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7001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228F7-73B7-E6FA-A081-52B34C259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98C84E-4E99-DA12-7701-C77169441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9C59CD9-DCC5-34AE-7031-FB7C8C0A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Coding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48BACA0-5962-BBD4-FFAB-0405DCE1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Certaines modifications ne nécessitent pas une compréhension générale du code, d’autres demandent une revue détaillée du fonctionnement de l’application..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2 stratégies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Soit partir de l’existant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Soit  reprendre un projet </a:t>
            </a:r>
            <a:r>
              <a:rPr lang="fr-FR" sz="10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scratch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N’oubliez pas la finalité qui est de fournir un maximum de fonctionnalités à la fin de la semaine (samedi 20h)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déposer dans un dossier « EpsilonV2 » de votre repo habituel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0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4710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20242</TotalTime>
  <Words>344</Words>
  <Application>Microsoft Office PowerPoint</Application>
  <PresentationFormat>Grand écran</PresentationFormat>
  <Paragraphs>52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Goudy Old Style</vt:lpstr>
      <vt:lpstr>Wingdings 2</vt:lpstr>
      <vt:lpstr>SlateVTI</vt:lpstr>
      <vt:lpstr>Présentation PowerPoint</vt:lpstr>
      <vt:lpstr>Programme d’aujourd’hui</vt:lpstr>
      <vt:lpstr>Notation du 1er travail</vt:lpstr>
      <vt:lpstr>Présentation détaillée Epsilon PHP</vt:lpstr>
      <vt:lpstr>Modifications attendues</vt:lpstr>
      <vt:lpstr>Coding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6</cp:revision>
  <dcterms:created xsi:type="dcterms:W3CDTF">2024-02-07T14:46:16Z</dcterms:created>
  <dcterms:modified xsi:type="dcterms:W3CDTF">2024-03-13T07:17:21Z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