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80" r:id="rId5"/>
    <p:sldId id="297" r:id="rId6"/>
    <p:sldId id="298" r:id="rId7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19" autoAdjust="0"/>
  </p:normalViewPr>
  <p:slideViewPr>
    <p:cSldViewPr snapToGrid="0">
      <p:cViewPr varScale="1">
        <p:scale>
          <a:sx n="111" d="100"/>
          <a:sy n="111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bault VINCHENT" userId="b919e929-cfef-445e-a456-a3c1568e08ff" providerId="ADAL" clId="{36B71888-F94F-46F8-A2D5-05449A1979BA}"/>
    <pc:docChg chg="delSld modSld">
      <pc:chgData name="Thibault VINCHENT" userId="b919e929-cfef-445e-a456-a3c1568e08ff" providerId="ADAL" clId="{36B71888-F94F-46F8-A2D5-05449A1979BA}" dt="2026-04-20T09:27:51.906" v="12" actId="20577"/>
      <pc:docMkLst>
        <pc:docMk/>
      </pc:docMkLst>
      <pc:sldChg chg="del">
        <pc:chgData name="Thibault VINCHENT" userId="b919e929-cfef-445e-a456-a3c1568e08ff" providerId="ADAL" clId="{36B71888-F94F-46F8-A2D5-05449A1979BA}" dt="2026-04-20T09:27:38.120" v="7" actId="47"/>
        <pc:sldMkLst>
          <pc:docMk/>
          <pc:sldMk cId="4167884232" sldId="278"/>
        </pc:sldMkLst>
      </pc:sldChg>
      <pc:sldChg chg="del">
        <pc:chgData name="Thibault VINCHENT" userId="b919e929-cfef-445e-a456-a3c1568e08ff" providerId="ADAL" clId="{36B71888-F94F-46F8-A2D5-05449A1979BA}" dt="2026-04-20T09:27:38.120" v="7" actId="47"/>
        <pc:sldMkLst>
          <pc:docMk/>
          <pc:sldMk cId="3220235682" sldId="279"/>
        </pc:sldMkLst>
      </pc:sldChg>
      <pc:sldChg chg="del">
        <pc:chgData name="Thibault VINCHENT" userId="b919e929-cfef-445e-a456-a3c1568e08ff" providerId="ADAL" clId="{36B71888-F94F-46F8-A2D5-05449A1979BA}" dt="2026-04-20T09:27:38.120" v="7" actId="47"/>
        <pc:sldMkLst>
          <pc:docMk/>
          <pc:sldMk cId="1424221770" sldId="281"/>
        </pc:sldMkLst>
      </pc:sldChg>
      <pc:sldChg chg="del">
        <pc:chgData name="Thibault VINCHENT" userId="b919e929-cfef-445e-a456-a3c1568e08ff" providerId="ADAL" clId="{36B71888-F94F-46F8-A2D5-05449A1979BA}" dt="2026-04-20T09:27:38.120" v="7" actId="47"/>
        <pc:sldMkLst>
          <pc:docMk/>
          <pc:sldMk cId="153838601" sldId="288"/>
        </pc:sldMkLst>
      </pc:sldChg>
      <pc:sldChg chg="del">
        <pc:chgData name="Thibault VINCHENT" userId="b919e929-cfef-445e-a456-a3c1568e08ff" providerId="ADAL" clId="{36B71888-F94F-46F8-A2D5-05449A1979BA}" dt="2026-04-20T09:27:38.120" v="7" actId="47"/>
        <pc:sldMkLst>
          <pc:docMk/>
          <pc:sldMk cId="2637271509" sldId="289"/>
        </pc:sldMkLst>
      </pc:sldChg>
      <pc:sldChg chg="del">
        <pc:chgData name="Thibault VINCHENT" userId="b919e929-cfef-445e-a456-a3c1568e08ff" providerId="ADAL" clId="{36B71888-F94F-46F8-A2D5-05449A1979BA}" dt="2026-04-20T09:27:38.120" v="7" actId="47"/>
        <pc:sldMkLst>
          <pc:docMk/>
          <pc:sldMk cId="472638543" sldId="290"/>
        </pc:sldMkLst>
      </pc:sldChg>
      <pc:sldChg chg="del">
        <pc:chgData name="Thibault VINCHENT" userId="b919e929-cfef-445e-a456-a3c1568e08ff" providerId="ADAL" clId="{36B71888-F94F-46F8-A2D5-05449A1979BA}" dt="2026-04-20T09:27:38.120" v="7" actId="47"/>
        <pc:sldMkLst>
          <pc:docMk/>
          <pc:sldMk cId="685778758" sldId="291"/>
        </pc:sldMkLst>
      </pc:sldChg>
      <pc:sldChg chg="del">
        <pc:chgData name="Thibault VINCHENT" userId="b919e929-cfef-445e-a456-a3c1568e08ff" providerId="ADAL" clId="{36B71888-F94F-46F8-A2D5-05449A1979BA}" dt="2026-04-20T09:27:38.120" v="7" actId="47"/>
        <pc:sldMkLst>
          <pc:docMk/>
          <pc:sldMk cId="1081176263" sldId="292"/>
        </pc:sldMkLst>
      </pc:sldChg>
      <pc:sldChg chg="del">
        <pc:chgData name="Thibault VINCHENT" userId="b919e929-cfef-445e-a456-a3c1568e08ff" providerId="ADAL" clId="{36B71888-F94F-46F8-A2D5-05449A1979BA}" dt="2026-04-20T09:27:38.120" v="7" actId="47"/>
        <pc:sldMkLst>
          <pc:docMk/>
          <pc:sldMk cId="2089562648" sldId="293"/>
        </pc:sldMkLst>
      </pc:sldChg>
      <pc:sldChg chg="del">
        <pc:chgData name="Thibault VINCHENT" userId="b919e929-cfef-445e-a456-a3c1568e08ff" providerId="ADAL" clId="{36B71888-F94F-46F8-A2D5-05449A1979BA}" dt="2026-04-20T09:27:38.120" v="7" actId="47"/>
        <pc:sldMkLst>
          <pc:docMk/>
          <pc:sldMk cId="1116420440" sldId="294"/>
        </pc:sldMkLst>
      </pc:sldChg>
      <pc:sldChg chg="del">
        <pc:chgData name="Thibault VINCHENT" userId="b919e929-cfef-445e-a456-a3c1568e08ff" providerId="ADAL" clId="{36B71888-F94F-46F8-A2D5-05449A1979BA}" dt="2026-04-20T09:27:38.120" v="7" actId="47"/>
        <pc:sldMkLst>
          <pc:docMk/>
          <pc:sldMk cId="3301140969" sldId="295"/>
        </pc:sldMkLst>
      </pc:sldChg>
      <pc:sldChg chg="del">
        <pc:chgData name="Thibault VINCHENT" userId="b919e929-cfef-445e-a456-a3c1568e08ff" providerId="ADAL" clId="{36B71888-F94F-46F8-A2D5-05449A1979BA}" dt="2026-04-20T09:27:38.120" v="7" actId="47"/>
        <pc:sldMkLst>
          <pc:docMk/>
          <pc:sldMk cId="307997743" sldId="296"/>
        </pc:sldMkLst>
      </pc:sldChg>
      <pc:sldChg chg="modSp mod">
        <pc:chgData name="Thibault VINCHENT" userId="b919e929-cfef-445e-a456-a3c1568e08ff" providerId="ADAL" clId="{36B71888-F94F-46F8-A2D5-05449A1979BA}" dt="2026-04-20T09:27:51.906" v="12" actId="20577"/>
        <pc:sldMkLst>
          <pc:docMk/>
          <pc:sldMk cId="3732122257" sldId="297"/>
        </pc:sldMkLst>
        <pc:spChg chg="mod">
          <ac:chgData name="Thibault VINCHENT" userId="b919e929-cfef-445e-a456-a3c1568e08ff" providerId="ADAL" clId="{36B71888-F94F-46F8-A2D5-05449A1979BA}" dt="2026-04-20T09:27:51.906" v="12" actId="20577"/>
          <ac:spMkLst>
            <pc:docMk/>
            <pc:sldMk cId="3732122257" sldId="297"/>
            <ac:spMk id="3" creationId="{F5C5526A-8B22-4079-6203-7ADC21E13A3F}"/>
          </ac:spMkLst>
        </pc:spChg>
      </pc:sldChg>
      <pc:sldChg chg="del">
        <pc:chgData name="Thibault VINCHENT" userId="b919e929-cfef-445e-a456-a3c1568e08ff" providerId="ADAL" clId="{36B71888-F94F-46F8-A2D5-05449A1979BA}" dt="2026-04-20T09:27:38.120" v="7" actId="47"/>
        <pc:sldMkLst>
          <pc:docMk/>
          <pc:sldMk cId="1165040396" sldId="29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419D-7A78-4EB6-B1B0-C7F4D125C09E}" type="datetime1">
              <a:rPr lang="fr-FR" smtClean="0"/>
              <a:t>20/04/2026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CDAC-C694-4EDB-9D9B-30A18B0B1F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4D1DB3-262B-4CAB-9798-16AA7AD26B79}" type="datetime1">
              <a:rPr lang="fr-FR" noProof="0" smtClean="0"/>
              <a:t>20/04/2026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9005-82D8-426D-6B6E-6BB72BF8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9075D6-C6F3-BDF0-B6D6-8FE403AFE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AF575A-0B99-0835-A5A6-D5DB9A251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88C411-454D-E120-C345-026749797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22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F3899E-54E9-CA86-73BE-7F66F854A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4F930E5-FA0B-E262-1354-72069AAED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D3FEF55-FF40-AA08-0731-23B3AD73B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96ACB1-32F7-E25B-A0F4-FEC79CBE4D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0058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88282-8A77-2BB2-0A38-D0BF3B13D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35F1A831-1EA4-9452-9E5F-9B778C01AE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5A7893AC-D365-2F8B-4E67-4A3FC639E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353778-F6EC-A35F-EEA9-DAA0188CA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094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220AFC-4747-4500-A8C7-A10B7DCF6892}" type="datetime1">
              <a:rPr lang="fr-FR" noProof="0" smtClean="0"/>
              <a:t>20/04/2026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0542B-C18D-4D58-B9F4-F1C967D21EB7}" type="datetime1">
              <a:rPr lang="fr-FR" noProof="0" smtClean="0"/>
              <a:t>20/04/2026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4237C-71E1-407D-8A95-5D0DA132D162}" type="datetime1">
              <a:rPr lang="fr-FR" noProof="0" smtClean="0"/>
              <a:t>20/04/2026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97CC64-7194-4D10-B1B7-D418C059154B}" type="datetime1">
              <a:rPr lang="fr-FR" noProof="0" smtClean="0"/>
              <a:t>20/04/2026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258E07-2681-4DDC-9761-F27D26D96DD2}" type="datetime1">
              <a:rPr lang="fr-FR" noProof="0" smtClean="0"/>
              <a:t>20/04/2026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82C4C-DCAC-4DF2-B481-A8A61F7BCD4E}" type="datetime1">
              <a:rPr lang="fr-FR" noProof="0" smtClean="0"/>
              <a:t>20/04/2026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ECA3B-6A37-4E6A-BC7F-3768BC7915C0}" type="datetime1">
              <a:rPr lang="fr-FR" noProof="0" smtClean="0"/>
              <a:t>20/04/2026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8E831-8378-4BAB-BCBD-A7C304698550}" type="datetime1">
              <a:rPr lang="fr-FR" noProof="0" smtClean="0"/>
              <a:t>20/04/2026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DB5431-7B28-41AD-AA99-418F5276FE32}" type="datetime1">
              <a:rPr lang="fr-FR" noProof="0" smtClean="0"/>
              <a:t>20/04/2026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22A63-6AB9-4C19-B727-7468EB6EEF12}" type="datetime1">
              <a:rPr lang="fr-FR" noProof="0" smtClean="0"/>
              <a:t>20/04/2026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 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ED83E-2F3C-4802-B3FE-A9F66A10C59C}" type="datetime1">
              <a:rPr lang="fr-FR" noProof="0" smtClean="0"/>
              <a:t>20/04/2026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CA66-1FE5-4FCF-969D-2E5E7C29642C}" type="datetime1">
              <a:rPr lang="fr-FR" noProof="0" smtClean="0"/>
              <a:t>20/04/2026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EFBA03-FEEE-4037-AB6D-57576DBA45E2}" type="datetime1">
              <a:rPr lang="fr-FR" noProof="0" smtClean="0"/>
              <a:t>20/04/2026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6F92A-D426-4C37-897E-08EB77489816}" type="datetime1">
              <a:rPr lang="fr-FR" noProof="0" smtClean="0"/>
              <a:t>20/04/2026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30987-7283-4366-815B-537B34C5E13D}" type="datetime1">
              <a:rPr lang="fr-FR" noProof="0" smtClean="0"/>
              <a:t>20/04/2026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CD2D8CC8-312B-4BBB-8CFE-96DDDB0B6288}" type="datetime1">
              <a:rPr lang="fr-FR" noProof="0" smtClean="0"/>
              <a:t>20/04/2026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34240-4A42-D0BA-06E8-91CE4E464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FE59B8E-0E90-89CD-E005-A4CBB88EC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pic>
        <p:nvPicPr>
          <p:cNvPr id="3" name="Image 2" descr="Une image contenant personne, habits, homme, Métier&#10;&#10;Description générée automatiquement">
            <a:extLst>
              <a:ext uri="{FF2B5EF4-FFF2-40B4-BE49-F238E27FC236}">
                <a16:creationId xmlns:a16="http://schemas.microsoft.com/office/drawing/2014/main" id="{E713A69D-42A1-B487-E997-1407E151F7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4242968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1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553809-CD50-1033-4FBD-C17A00D16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3150FDF-4025-8D83-D4BA-959E6670C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7196"/>
            <a:ext cx="12192001" cy="6857990"/>
          </a:xfrm>
          <a:prstGeom prst="rect">
            <a:avLst/>
          </a:prstGeom>
        </p:spPr>
      </p:pic>
      <p:sp useBgFill="1">
        <p:nvSpPr>
          <p:cNvPr id="103" name="Forme libre 5">
            <a:extLst>
              <a:ext uri="{FF2B5EF4-FFF2-40B4-BE49-F238E27FC236}">
                <a16:creationId xmlns:a16="http://schemas.microsoft.com/office/drawing/2014/main" id="{C2552963-0F26-0C9F-4FFB-48F633394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3E668F-009A-FF7A-6AFE-17338D6779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973363" cy="2420504"/>
          </a:xfrm>
        </p:spPr>
        <p:txBody>
          <a:bodyPr rtlCol="0">
            <a:normAutofit/>
          </a:bodyPr>
          <a:lstStyle/>
          <a:p>
            <a:pPr algn="l"/>
            <a:r>
              <a:rPr lang="fr-FR" sz="3600" dirty="0"/>
              <a:t>Travail attendu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5C5526A-8B22-4079-6203-7ADC21E13A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fr-FR" dirty="0"/>
              <a:t>Version finale 2026</a:t>
            </a:r>
            <a:endParaRPr lang="fr-FR" sz="2300" dirty="0"/>
          </a:p>
        </p:txBody>
      </p:sp>
    </p:spTree>
    <p:extLst>
      <p:ext uri="{BB962C8B-B14F-4D97-AF65-F5344CB8AC3E}">
        <p14:creationId xmlns:p14="http://schemas.microsoft.com/office/powerpoint/2010/main" val="3732122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90C68-B557-7C6B-7111-78760287C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0D2174-92F4-B5F3-533F-A5C9EA9B8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662C2CB-6E5B-EEAA-D47D-3D59D4DDD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Instructions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53F841DE-BA92-9159-E423-E1B234A6C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Réaliser un site internet d’</a:t>
            </a:r>
            <a:r>
              <a:rPr lang="fr-FR" sz="1600" dirty="0" err="1"/>
              <a:t>upload</a:t>
            </a:r>
            <a:r>
              <a:rPr lang="fr-FR" sz="1600" dirty="0"/>
              <a:t> de fichier 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Front : formulaire HTML : bouton « parcourir ses documents » et bouton « envoyer »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Back : validation PHP, dépôt sur le serveur, restriction de format de fichiers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Orienté MVP : prioriser les fonctionnalités, faire simple en termes de design au début.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Objectif : développer un travail de HTML et PHP sur 2 pages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Rendu : à déposer sur votre espace git</a:t>
            </a:r>
          </a:p>
        </p:txBody>
      </p:sp>
    </p:spTree>
    <p:extLst>
      <p:ext uri="{BB962C8B-B14F-4D97-AF65-F5344CB8AC3E}">
        <p14:creationId xmlns:p14="http://schemas.microsoft.com/office/powerpoint/2010/main" val="3555913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10_TF55705232.potx" id="{02AF44FE-3C0F-483E-AB42-A62B4B49395F}" vid="{F23FCEBA-AEA9-4629-922F-EE14B03EEF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3fa5b47-eed4-4ba8-9a94-d4c0b9ca8c9a}" enabled="0" method="" siteId="{13fa5b47-eed4-4ba8-9a94-d4c0b9ca8c9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{E8C30F37-EBF9-451E-A33D-2051BD6FBBAA}tf55705232_win32</Template>
  <TotalTime>9151</TotalTime>
  <Words>84</Words>
  <Application>Microsoft Office PowerPoint</Application>
  <PresentationFormat>Grand écran</PresentationFormat>
  <Paragraphs>12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Calibri</vt:lpstr>
      <vt:lpstr>Goudy Old Style</vt:lpstr>
      <vt:lpstr>Wingdings 2</vt:lpstr>
      <vt:lpstr>SlateVTI</vt:lpstr>
      <vt:lpstr>Présentation PowerPoint</vt:lpstr>
      <vt:lpstr>Travail attendu</vt:lpstr>
      <vt:lpstr>Instructions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Thibault VINCHENT</dc:creator>
  <cp:lastModifiedBy>Thibault VINCHENT</cp:lastModifiedBy>
  <cp:revision>2</cp:revision>
  <dcterms:created xsi:type="dcterms:W3CDTF">2024-02-07T14:46:16Z</dcterms:created>
  <dcterms:modified xsi:type="dcterms:W3CDTF">2026-04-20T09:27:59Z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