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9"/>
  </p:notesMasterIdLst>
  <p:handoutMasterIdLst>
    <p:handoutMasterId r:id="rId10"/>
  </p:handoutMasterIdLst>
  <p:sldIdLst>
    <p:sldId id="280" r:id="rId5"/>
    <p:sldId id="298" r:id="rId6"/>
    <p:sldId id="299" r:id="rId7"/>
    <p:sldId id="300" r:id="rId8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3C7A2A-35C2-461E-A81F-9CFAA8C46753}" v="3" dt="2024-03-06T09:39:45.2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89" autoAdjust="0"/>
    <p:restoredTop sz="94619" autoAdjust="0"/>
  </p:normalViewPr>
  <p:slideViewPr>
    <p:cSldViewPr snapToGrid="0">
      <p:cViewPr varScale="1">
        <p:scale>
          <a:sx n="112" d="100"/>
          <a:sy n="112" d="100"/>
        </p:scale>
        <p:origin x="4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ibault VINCHENT" userId="b919e929-cfef-445e-a456-a3c1568e08ff" providerId="ADAL" clId="{9C3C7A2A-35C2-461E-A81F-9CFAA8C46753}"/>
    <pc:docChg chg="undo custSel addSld delSld modSld sldOrd">
      <pc:chgData name="Thibault VINCHENT" userId="b919e929-cfef-445e-a456-a3c1568e08ff" providerId="ADAL" clId="{9C3C7A2A-35C2-461E-A81F-9CFAA8C46753}" dt="2024-03-06T14:32:49.755" v="508" actId="20577"/>
      <pc:docMkLst>
        <pc:docMk/>
      </pc:docMkLst>
      <pc:sldChg chg="del">
        <pc:chgData name="Thibault VINCHENT" userId="b919e929-cfef-445e-a456-a3c1568e08ff" providerId="ADAL" clId="{9C3C7A2A-35C2-461E-A81F-9CFAA8C46753}" dt="2024-03-05T14:30:04.971" v="180" actId="47"/>
        <pc:sldMkLst>
          <pc:docMk/>
          <pc:sldMk cId="4167884232" sldId="278"/>
        </pc:sldMkLst>
      </pc:sldChg>
      <pc:sldChg chg="del">
        <pc:chgData name="Thibault VINCHENT" userId="b919e929-cfef-445e-a456-a3c1568e08ff" providerId="ADAL" clId="{9C3C7A2A-35C2-461E-A81F-9CFAA8C46753}" dt="2024-03-05T14:23:34.327" v="13" actId="47"/>
        <pc:sldMkLst>
          <pc:docMk/>
          <pc:sldMk cId="3220235682" sldId="279"/>
        </pc:sldMkLst>
      </pc:sldChg>
      <pc:sldChg chg="addSp modSp mod">
        <pc:chgData name="Thibault VINCHENT" userId="b919e929-cfef-445e-a456-a3c1568e08ff" providerId="ADAL" clId="{9C3C7A2A-35C2-461E-A81F-9CFAA8C46753}" dt="2024-03-05T14:24:41.631" v="27" actId="1076"/>
        <pc:sldMkLst>
          <pc:docMk/>
          <pc:sldMk cId="119819790" sldId="280"/>
        </pc:sldMkLst>
        <pc:spChg chg="add mod">
          <ac:chgData name="Thibault VINCHENT" userId="b919e929-cfef-445e-a456-a3c1568e08ff" providerId="ADAL" clId="{9C3C7A2A-35C2-461E-A81F-9CFAA8C46753}" dt="2024-03-05T14:24:41.631" v="27" actId="1076"/>
          <ac:spMkLst>
            <pc:docMk/>
            <pc:sldMk cId="119819790" sldId="280"/>
            <ac:spMk id="2" creationId="{880FBD90-A5CD-0B5E-372C-BF03BC29C0DC}"/>
          </ac:spMkLst>
        </pc:spChg>
        <pc:picChg chg="mod">
          <ac:chgData name="Thibault VINCHENT" userId="b919e929-cfef-445e-a456-a3c1568e08ff" providerId="ADAL" clId="{9C3C7A2A-35C2-461E-A81F-9CFAA8C46753}" dt="2024-03-05T14:24:33.609" v="25" actId="1076"/>
          <ac:picMkLst>
            <pc:docMk/>
            <pc:sldMk cId="119819790" sldId="280"/>
            <ac:picMk id="3" creationId="{E713A69D-42A1-B487-E997-1407E151F763}"/>
          </ac:picMkLst>
        </pc:picChg>
      </pc:sldChg>
      <pc:sldChg chg="del">
        <pc:chgData name="Thibault VINCHENT" userId="b919e929-cfef-445e-a456-a3c1568e08ff" providerId="ADAL" clId="{9C3C7A2A-35C2-461E-A81F-9CFAA8C46753}" dt="2024-03-05T14:30:04.971" v="180" actId="47"/>
        <pc:sldMkLst>
          <pc:docMk/>
          <pc:sldMk cId="1424221770" sldId="281"/>
        </pc:sldMkLst>
      </pc:sldChg>
      <pc:sldChg chg="del">
        <pc:chgData name="Thibault VINCHENT" userId="b919e929-cfef-445e-a456-a3c1568e08ff" providerId="ADAL" clId="{9C3C7A2A-35C2-461E-A81F-9CFAA8C46753}" dt="2024-03-05T14:30:04.971" v="180" actId="47"/>
        <pc:sldMkLst>
          <pc:docMk/>
          <pc:sldMk cId="153838601" sldId="288"/>
        </pc:sldMkLst>
      </pc:sldChg>
      <pc:sldChg chg="del">
        <pc:chgData name="Thibault VINCHENT" userId="b919e929-cfef-445e-a456-a3c1568e08ff" providerId="ADAL" clId="{9C3C7A2A-35C2-461E-A81F-9CFAA8C46753}" dt="2024-03-05T14:30:04.971" v="180" actId="47"/>
        <pc:sldMkLst>
          <pc:docMk/>
          <pc:sldMk cId="2637271509" sldId="289"/>
        </pc:sldMkLst>
      </pc:sldChg>
      <pc:sldChg chg="del">
        <pc:chgData name="Thibault VINCHENT" userId="b919e929-cfef-445e-a456-a3c1568e08ff" providerId="ADAL" clId="{9C3C7A2A-35C2-461E-A81F-9CFAA8C46753}" dt="2024-03-05T14:30:04.971" v="180" actId="47"/>
        <pc:sldMkLst>
          <pc:docMk/>
          <pc:sldMk cId="472638543" sldId="290"/>
        </pc:sldMkLst>
      </pc:sldChg>
      <pc:sldChg chg="del">
        <pc:chgData name="Thibault VINCHENT" userId="b919e929-cfef-445e-a456-a3c1568e08ff" providerId="ADAL" clId="{9C3C7A2A-35C2-461E-A81F-9CFAA8C46753}" dt="2024-03-05T14:30:04.971" v="180" actId="47"/>
        <pc:sldMkLst>
          <pc:docMk/>
          <pc:sldMk cId="685778758" sldId="291"/>
        </pc:sldMkLst>
      </pc:sldChg>
      <pc:sldChg chg="del">
        <pc:chgData name="Thibault VINCHENT" userId="b919e929-cfef-445e-a456-a3c1568e08ff" providerId="ADAL" clId="{9C3C7A2A-35C2-461E-A81F-9CFAA8C46753}" dt="2024-03-05T14:30:04.971" v="180" actId="47"/>
        <pc:sldMkLst>
          <pc:docMk/>
          <pc:sldMk cId="1081176263" sldId="292"/>
        </pc:sldMkLst>
      </pc:sldChg>
      <pc:sldChg chg="del">
        <pc:chgData name="Thibault VINCHENT" userId="b919e929-cfef-445e-a456-a3c1568e08ff" providerId="ADAL" clId="{9C3C7A2A-35C2-461E-A81F-9CFAA8C46753}" dt="2024-03-05T14:30:04.971" v="180" actId="47"/>
        <pc:sldMkLst>
          <pc:docMk/>
          <pc:sldMk cId="2089562648" sldId="293"/>
        </pc:sldMkLst>
      </pc:sldChg>
      <pc:sldChg chg="del">
        <pc:chgData name="Thibault VINCHENT" userId="b919e929-cfef-445e-a456-a3c1568e08ff" providerId="ADAL" clId="{9C3C7A2A-35C2-461E-A81F-9CFAA8C46753}" dt="2024-03-05T14:30:04.971" v="180" actId="47"/>
        <pc:sldMkLst>
          <pc:docMk/>
          <pc:sldMk cId="1116420440" sldId="294"/>
        </pc:sldMkLst>
      </pc:sldChg>
      <pc:sldChg chg="del">
        <pc:chgData name="Thibault VINCHENT" userId="b919e929-cfef-445e-a456-a3c1568e08ff" providerId="ADAL" clId="{9C3C7A2A-35C2-461E-A81F-9CFAA8C46753}" dt="2024-03-05T14:30:04.971" v="180" actId="47"/>
        <pc:sldMkLst>
          <pc:docMk/>
          <pc:sldMk cId="3301140969" sldId="295"/>
        </pc:sldMkLst>
      </pc:sldChg>
      <pc:sldChg chg="del">
        <pc:chgData name="Thibault VINCHENT" userId="b919e929-cfef-445e-a456-a3c1568e08ff" providerId="ADAL" clId="{9C3C7A2A-35C2-461E-A81F-9CFAA8C46753}" dt="2024-03-05T14:30:04.971" v="180" actId="47"/>
        <pc:sldMkLst>
          <pc:docMk/>
          <pc:sldMk cId="307997743" sldId="296"/>
        </pc:sldMkLst>
      </pc:sldChg>
      <pc:sldChg chg="del">
        <pc:chgData name="Thibault VINCHENT" userId="b919e929-cfef-445e-a456-a3c1568e08ff" providerId="ADAL" clId="{9C3C7A2A-35C2-461E-A81F-9CFAA8C46753}" dt="2024-03-05T14:30:04.971" v="180" actId="47"/>
        <pc:sldMkLst>
          <pc:docMk/>
          <pc:sldMk cId="3732122257" sldId="297"/>
        </pc:sldMkLst>
      </pc:sldChg>
      <pc:sldChg chg="modSp mod ord">
        <pc:chgData name="Thibault VINCHENT" userId="b919e929-cfef-445e-a456-a3c1568e08ff" providerId="ADAL" clId="{9C3C7A2A-35C2-461E-A81F-9CFAA8C46753}" dt="2024-03-06T14:32:49.755" v="508" actId="20577"/>
        <pc:sldMkLst>
          <pc:docMk/>
          <pc:sldMk cId="3555913775" sldId="298"/>
        </pc:sldMkLst>
        <pc:spChg chg="mod">
          <ac:chgData name="Thibault VINCHENT" userId="b919e929-cfef-445e-a456-a3c1568e08ff" providerId="ADAL" clId="{9C3C7A2A-35C2-461E-A81F-9CFAA8C46753}" dt="2024-03-06T14:32:49.755" v="508" actId="20577"/>
          <ac:spMkLst>
            <pc:docMk/>
            <pc:sldMk cId="3555913775" sldId="298"/>
            <ac:spMk id="24" creationId="{53F841DE-BA92-9159-E423-E1B234A6C9F7}"/>
          </ac:spMkLst>
        </pc:spChg>
      </pc:sldChg>
      <pc:sldChg chg="addSp modSp mod">
        <pc:chgData name="Thibault VINCHENT" userId="b919e929-cfef-445e-a456-a3c1568e08ff" providerId="ADAL" clId="{9C3C7A2A-35C2-461E-A81F-9CFAA8C46753}" dt="2024-03-05T14:32:26.466" v="185" actId="1076"/>
        <pc:sldMkLst>
          <pc:docMk/>
          <pc:sldMk cId="1165040396" sldId="299"/>
        </pc:sldMkLst>
        <pc:spChg chg="mod">
          <ac:chgData name="Thibault VINCHENT" userId="b919e929-cfef-445e-a456-a3c1568e08ff" providerId="ADAL" clId="{9C3C7A2A-35C2-461E-A81F-9CFAA8C46753}" dt="2024-03-05T14:26:46.795" v="67" actId="20577"/>
          <ac:spMkLst>
            <pc:docMk/>
            <pc:sldMk cId="1165040396" sldId="299"/>
            <ac:spMk id="2" creationId="{D33A200B-314D-4505-5618-20AA86CC5DFB}"/>
          </ac:spMkLst>
        </pc:spChg>
        <pc:spChg chg="mod">
          <ac:chgData name="Thibault VINCHENT" userId="b919e929-cfef-445e-a456-a3c1568e08ff" providerId="ADAL" clId="{9C3C7A2A-35C2-461E-A81F-9CFAA8C46753}" dt="2024-03-05T14:29:38.464" v="179" actId="20577"/>
          <ac:spMkLst>
            <pc:docMk/>
            <pc:sldMk cId="1165040396" sldId="299"/>
            <ac:spMk id="24" creationId="{7997B469-909C-6712-11C6-BD5C44374B21}"/>
          </ac:spMkLst>
        </pc:spChg>
        <pc:picChg chg="add mod">
          <ac:chgData name="Thibault VINCHENT" userId="b919e929-cfef-445e-a456-a3c1568e08ff" providerId="ADAL" clId="{9C3C7A2A-35C2-461E-A81F-9CFAA8C46753}" dt="2024-03-05T14:32:26.466" v="185" actId="1076"/>
          <ac:picMkLst>
            <pc:docMk/>
            <pc:sldMk cId="1165040396" sldId="299"/>
            <ac:picMk id="5" creationId="{1B22C1FC-D8EA-D30D-2E0A-E2E836E84C2A}"/>
          </ac:picMkLst>
        </pc:picChg>
      </pc:sldChg>
      <pc:sldChg chg="modSp add mod ord">
        <pc:chgData name="Thibault VINCHENT" userId="b919e929-cfef-445e-a456-a3c1568e08ff" providerId="ADAL" clId="{9C3C7A2A-35C2-461E-A81F-9CFAA8C46753}" dt="2024-03-06T10:24:01.108" v="499" actId="20577"/>
        <pc:sldMkLst>
          <pc:docMk/>
          <pc:sldMk cId="2380693642" sldId="300"/>
        </pc:sldMkLst>
        <pc:spChg chg="mod">
          <ac:chgData name="Thibault VINCHENT" userId="b919e929-cfef-445e-a456-a3c1568e08ff" providerId="ADAL" clId="{9C3C7A2A-35C2-461E-A81F-9CFAA8C46753}" dt="2024-03-06T10:21:43.115" v="366" actId="20577"/>
          <ac:spMkLst>
            <pc:docMk/>
            <pc:sldMk cId="2380693642" sldId="300"/>
            <ac:spMk id="2" creationId="{EEB40594-A779-A31F-38F1-09AF050772C5}"/>
          </ac:spMkLst>
        </pc:spChg>
        <pc:spChg chg="mod">
          <ac:chgData name="Thibault VINCHENT" userId="b919e929-cfef-445e-a456-a3c1568e08ff" providerId="ADAL" clId="{9C3C7A2A-35C2-461E-A81F-9CFAA8C46753}" dt="2024-03-06T10:24:01.108" v="499" actId="20577"/>
          <ac:spMkLst>
            <pc:docMk/>
            <pc:sldMk cId="2380693642" sldId="300"/>
            <ac:spMk id="24" creationId="{3B81A68D-52D7-4FFF-DCEB-35F59566A82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D419D-7A78-4EB6-B1B0-C7F4D125C09E}" type="datetime1">
              <a:rPr lang="fr-FR" smtClean="0"/>
              <a:t>06/03/2024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7CDAC-C694-4EDB-9D9B-30A18B0B1F5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9049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04D1DB3-262B-4CAB-9798-16AA7AD26B79}" type="datetime1">
              <a:rPr lang="fr-FR" noProof="0" smtClean="0"/>
              <a:t>06/03/2024</a:t>
            </a:fld>
            <a:endParaRPr lang="fr-FR" noProof="0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E6DE88F-1F85-4A27-9D34-D74A50E7B0DA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D9005-82D8-426D-6B6E-6BB72BF86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39075D6-C6F3-BDF0-B6D6-8FE403AFE3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1AF575A-0B99-0835-A5A6-D5DB9A251E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488C411-454D-E120-C345-0267497970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DE88F-1F85-4A27-9D34-D74A50E7B0DA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0227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88282-8A77-2BB2-0A38-D0BF3B13D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35F1A831-1EA4-9452-9E5F-9B778C01AE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5A7893AC-D365-2F8B-4E67-4A3FC639EA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3353778-F6EC-A35F-EEA9-DAA0188CAC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094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14EC0-59D8-075C-E8DC-17B650521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BFAFD446-D259-AEE7-8D7D-EFC91B996B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F7582614-4695-BC9B-363F-1255A18441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78E653A-B860-3D5A-C870-4C0122E89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529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29E0B-7E70-3FBD-BC46-993E2FBB9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2484E681-2790-2C4D-67C0-762DC2234E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5EEB78D7-DF23-547A-A8CE-E7E41396EA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C5D52C6-C1B7-C21C-BD9F-8B83C51206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2304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rtlCol="0" anchor="b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rtlCol="0"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220AFC-4747-4500-A8C7-A10B7DCF6892}" type="datetime1">
              <a:rPr lang="fr-FR" noProof="0" smtClean="0"/>
              <a:t>06/03/2024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rtlCol="0" anchor="b">
            <a:normAutofit/>
          </a:bodyPr>
          <a:lstStyle>
            <a:lvl1pPr algn="ctr">
              <a:defRPr sz="28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A0542B-C18D-4D58-B9F4-F1C967D21EB7}" type="datetime1">
              <a:rPr lang="fr-FR" noProof="0" smtClean="0"/>
              <a:t>06/03/2024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rtlCol="0" anchor="ctr">
            <a:normAutofit/>
          </a:bodyPr>
          <a:lstStyle>
            <a:lvl1pPr>
              <a:defRPr sz="40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84237C-71E1-407D-8A95-5D0DA132D162}" type="datetime1">
              <a:rPr lang="fr-FR" noProof="0" smtClean="0"/>
              <a:t>06/03/2024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97CC64-7194-4D10-B1B7-D418C059154B}" type="datetime1">
              <a:rPr lang="fr-FR" noProof="0" smtClean="0"/>
              <a:t>06/03/2024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  <p:sp>
        <p:nvSpPr>
          <p:cNvPr id="11" name="Zone de texte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fr-FR" sz="80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Zone de texte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fr-FR" sz="80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professionn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258E07-2681-4DDC-9761-F27D26D96DD2}" type="datetime1">
              <a:rPr lang="fr-FR" noProof="0" smtClean="0"/>
              <a:t>06/03/2024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7" name="Espace réservé du texte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446711" y="1885949"/>
            <a:ext cx="3300984" cy="764783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half" idx="16" hasCustomPrompt="1"/>
          </p:nvPr>
        </p:nvSpPr>
        <p:spPr>
          <a:xfrm>
            <a:off x="444143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 rtl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7966572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782C4C-DCAC-4DF2-B481-A8A61F7BCD4E}" type="datetime1">
              <a:rPr lang="fr-FR" noProof="0" smtClean="0"/>
              <a:t>06/03/2024</a:t>
            </a:fld>
            <a:endParaRPr lang="fr-FR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 3 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Imag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Imag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r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19" name="Espace réservé du texte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0" name="Espace réservé d’image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21" name="Espace réservé du texte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2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442788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23" name="Espace réservé d’image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24" name="Espace réservé du texte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5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7966697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26" name="Espace réservé d’image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9ECA3B-6A37-4E6A-BC7F-3768BC7915C0}" type="datetime1">
              <a:rPr lang="fr-FR" noProof="0" smtClean="0"/>
              <a:t>06/03/2024</a:t>
            </a:fld>
            <a:endParaRPr lang="fr-FR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D8E831-8378-4BAB-BCBD-A7C304698550}" type="datetime1">
              <a:rPr lang="fr-FR" noProof="0" smtClean="0"/>
              <a:t>06/03/2024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rtlCol="0" anchor="b"/>
          <a:lstStyle>
            <a:lvl1pPr algn="ctr">
              <a:defRPr sz="4000" b="0" cap="none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DB5431-7B28-41AD-AA99-418F5276FE32}" type="datetime1">
              <a:rPr lang="fr-FR" noProof="0" smtClean="0"/>
              <a:t>06/03/2024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rtlCol="0" anchor="t">
            <a:normAutofit/>
          </a:bodyPr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rtlCol="0" anchor="t">
            <a:normAutofit/>
          </a:bodyPr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322A63-6AB9-4C19-B727-7468EB6EEF12}" type="datetime1">
              <a:rPr lang="fr-FR" noProof="0" smtClean="0"/>
              <a:t>06/03/2024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 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Imag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363166" y="1855152"/>
            <a:ext cx="4779582" cy="692495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6ED83E-2F3C-4802-B3FE-A9F66A10C59C}" type="datetime1">
              <a:rPr lang="fr-FR" noProof="0" smtClean="0"/>
              <a:t>06/03/2024</a:t>
            </a:fld>
            <a:endParaRPr lang="fr-FR" noProof="0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4ECA66-1FE5-4FCF-969D-2E5E7C29642C}" type="datetime1">
              <a:rPr lang="fr-FR" noProof="0" smtClean="0"/>
              <a:t>06/03/2024</a:t>
            </a:fld>
            <a:endParaRPr lang="fr-FR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EFBA03-FEEE-4037-AB6D-57576DBA45E2}" type="datetime1">
              <a:rPr lang="fr-FR" noProof="0" smtClean="0"/>
              <a:t>06/03/2024</a:t>
            </a:fld>
            <a:endParaRPr lang="fr-FR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 rtlCol="0">
            <a:normAutofit/>
          </a:bodyPr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56F92A-D426-4C37-897E-08EB77489816}" type="datetime1">
              <a:rPr lang="fr-FR" noProof="0" smtClean="0"/>
              <a:t>06/03/2024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rtlCol="0" anchor="b">
            <a:noAutofit/>
          </a:bodyPr>
          <a:lstStyle>
            <a:lvl1pPr algn="ctr">
              <a:defRPr sz="3200" b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130987-7283-4366-815B-537B34C5E13D}" type="datetime1">
              <a:rPr lang="fr-FR" noProof="0" smtClean="0"/>
              <a:t>06/03/2024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CD2D8CC8-312B-4BBB-8CFE-96DDDB0B6288}" type="datetime1">
              <a:rPr lang="fr-FR" noProof="0" smtClean="0"/>
              <a:t>06/03/2024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34240-4A42-D0BA-06E8-91CE4E464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FE59B8E-0E90-89CD-E005-A4CBB88EC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pic>
        <p:nvPicPr>
          <p:cNvPr id="3" name="Image 2" descr="Une image contenant personne, habits, homme, Métier&#10;&#10;Description générée automatiquement">
            <a:extLst>
              <a:ext uri="{FF2B5EF4-FFF2-40B4-BE49-F238E27FC236}">
                <a16:creationId xmlns:a16="http://schemas.microsoft.com/office/drawing/2014/main" id="{E713A69D-42A1-B487-E997-1407E151F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4242968" cy="685798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80FBD90-A5CD-0B5E-372C-BF03BC29C0DC}"/>
              </a:ext>
            </a:extLst>
          </p:cNvPr>
          <p:cNvSpPr txBox="1"/>
          <p:nvPr/>
        </p:nvSpPr>
        <p:spPr>
          <a:xfrm>
            <a:off x="307732" y="4404947"/>
            <a:ext cx="879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Partie 2</a:t>
            </a:r>
          </a:p>
        </p:txBody>
      </p:sp>
    </p:spTree>
    <p:extLst>
      <p:ext uri="{BB962C8B-B14F-4D97-AF65-F5344CB8AC3E}">
        <p14:creationId xmlns:p14="http://schemas.microsoft.com/office/powerpoint/2010/main" val="119819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90C68-B557-7C6B-7111-78760287C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F0D2174-92F4-B5F3-533F-A5C9EA9B8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662C2CB-6E5B-EEAA-D47D-3D59D4DDD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/>
          </a:bodyPr>
          <a:lstStyle/>
          <a:p>
            <a:pPr algn="l"/>
            <a:r>
              <a:rPr lang="fr-FR" sz="4000" dirty="0"/>
              <a:t>Instructions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53F841DE-BA92-9159-E423-E1B234A6C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Changer la </a:t>
            </a:r>
            <a:r>
              <a:rPr lang="fr-FR" sz="1600"/>
              <a:t>couleur principale du texte </a:t>
            </a:r>
            <a:r>
              <a:rPr lang="fr-FR" sz="1600" dirty="0"/>
              <a:t>en rouge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Mettre une partie header en </a:t>
            </a:r>
            <a:r>
              <a:rPr lang="fr-FR" sz="1600" dirty="0" err="1"/>
              <a:t>include</a:t>
            </a:r>
            <a:endParaRPr lang="fr-FR" sz="16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Hauteur fixe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Autoriser seulement les PDF et images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6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Faire des groupes de 3 et indiquer leur nom prénom sur votre page</a:t>
            </a:r>
          </a:p>
        </p:txBody>
      </p:sp>
    </p:spTree>
    <p:extLst>
      <p:ext uri="{BB962C8B-B14F-4D97-AF65-F5344CB8AC3E}">
        <p14:creationId xmlns:p14="http://schemas.microsoft.com/office/powerpoint/2010/main" val="3555913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C0BCE-E6A3-27C4-98EA-7253A5A85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E6B4896-566F-955B-DCF7-DC2659E24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3630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33A200B-314D-4505-5618-20AA86CC5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996232" cy="970450"/>
          </a:xfrm>
        </p:spPr>
        <p:txBody>
          <a:bodyPr rtlCol="0" anchor="b">
            <a:normAutofit/>
          </a:bodyPr>
          <a:lstStyle/>
          <a:p>
            <a:pPr algn="l"/>
            <a:r>
              <a:rPr lang="fr-FR" sz="3600" dirty="0"/>
              <a:t>Écrire du code propre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7997B469-909C-6712-11C6-BD5C44374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189649"/>
            <a:ext cx="4403596" cy="4058751"/>
          </a:xfrm>
        </p:spPr>
        <p:txBody>
          <a:bodyPr rtlCol="0" anchor="t"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Utiliser des noms significatifs pour les variables, fonctions etc. :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Révélateur des intentions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Se placer à la place de qqn qui effectue une recherche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Fonctions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Faire court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Faire 1 seule chose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Ne pas se répéter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Commentaires :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Expliquer le pourquoi (le code explique de lui-même le comment)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Gestion des erreurs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kern="100" dirty="0" err="1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try</a:t>
            </a: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catch</a:t>
            </a:r>
          </a:p>
          <a:p>
            <a:pPr marL="450000" lvl="1" indent="0">
              <a:lnSpc>
                <a:spcPct val="107000"/>
              </a:lnSpc>
              <a:spcAft>
                <a:spcPts val="800"/>
              </a:spcAft>
              <a:buNone/>
            </a:pPr>
            <a:b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Référence : Clean code, Robert C. Martin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fr-FR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fr-FR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 descr="Une image contenant texte, capture d’écran, graphisme, conception&#10;&#10;Description générée automatiquement">
            <a:extLst>
              <a:ext uri="{FF2B5EF4-FFF2-40B4-BE49-F238E27FC236}">
                <a16:creationId xmlns:a16="http://schemas.microsoft.com/office/drawing/2014/main" id="{1B22C1FC-D8EA-D30D-2E0A-E2E836E84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076" y="854579"/>
            <a:ext cx="4231108" cy="514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040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9001D-91B6-37C6-F71A-0178BD7FE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44EA428-0A75-DB51-B118-E83AE9642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EB40594-A779-A31F-38F1-09AF05077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/>
          </a:bodyPr>
          <a:lstStyle/>
          <a:p>
            <a:pPr algn="l"/>
            <a:r>
              <a:rPr lang="fr-FR" sz="4000" dirty="0"/>
              <a:t>Objectifs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3B81A68D-52D7-4FFF-DCEB-35F59566A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Faire un code le plus facilement modifiable. Vous allez être évalué sur ce critère lors du prochain cours.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6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Pusher l’ensemble sur GIT</a:t>
            </a:r>
          </a:p>
        </p:txBody>
      </p:sp>
    </p:spTree>
    <p:extLst>
      <p:ext uri="{BB962C8B-B14F-4D97-AF65-F5344CB8AC3E}">
        <p14:creationId xmlns:p14="http://schemas.microsoft.com/office/powerpoint/2010/main" val="23806936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5910_TF55705232.potx" id="{02AF44FE-3C0F-483E-AB42-A62B4B49395F}" vid="{F23FCEBA-AEA9-4629-922F-EE14B03EEF7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{E8C30F37-EBF9-451E-A33D-2051BD6FBBAA}tf55705232_win32</Template>
  <TotalTime>10666</TotalTime>
  <Words>137</Words>
  <Application>Microsoft Office PowerPoint</Application>
  <PresentationFormat>Grand écran</PresentationFormat>
  <Paragraphs>30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Calibri</vt:lpstr>
      <vt:lpstr>Goudy Old Style</vt:lpstr>
      <vt:lpstr>Wingdings 2</vt:lpstr>
      <vt:lpstr>SlateVTI</vt:lpstr>
      <vt:lpstr>Présentation PowerPoint</vt:lpstr>
      <vt:lpstr>Instructions</vt:lpstr>
      <vt:lpstr>Écrire du code propre</vt:lpstr>
      <vt:lpstr>Objectifs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Thibault VINCHENT</dc:creator>
  <cp:lastModifiedBy>Thibault VINCHENT</cp:lastModifiedBy>
  <cp:revision>3</cp:revision>
  <dcterms:created xsi:type="dcterms:W3CDTF">2024-02-07T14:46:16Z</dcterms:created>
  <dcterms:modified xsi:type="dcterms:W3CDTF">2024-03-06T14:32:57Z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