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80" r:id="rId5"/>
    <p:sldId id="279" r:id="rId6"/>
    <p:sldId id="299" r:id="rId7"/>
    <p:sldId id="290" r:id="rId8"/>
    <p:sldId id="281" r:id="rId9"/>
    <p:sldId id="289" r:id="rId10"/>
    <p:sldId id="278" r:id="rId11"/>
    <p:sldId id="291" r:id="rId12"/>
    <p:sldId id="288" r:id="rId13"/>
    <p:sldId id="292" r:id="rId14"/>
    <p:sldId id="293" r:id="rId15"/>
    <p:sldId id="294" r:id="rId16"/>
    <p:sldId id="295" r:id="rId17"/>
    <p:sldId id="296" r:id="rId18"/>
    <p:sldId id="297" r:id="rId19"/>
    <p:sldId id="298" r:id="rId2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AB4D8-F674-467A-995A-2E88EB9645ED}" v="22" dt="2024-03-05T07:01:03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19" autoAdjust="0"/>
  </p:normalViewPr>
  <p:slideViewPr>
    <p:cSldViewPr snapToGrid="0">
      <p:cViewPr varScale="1">
        <p:scale>
          <a:sx n="112" d="100"/>
          <a:sy n="112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HENT Thibault" userId="b919e929-cfef-445e-a456-a3c1568e08ff" providerId="ADAL" clId="{196E17D9-F4C3-4C6A-B595-E57ACE7FBF55}"/>
    <pc:docChg chg="undo custSel modSld">
      <pc:chgData name="VINCHENT Thibault" userId="b919e929-cfef-445e-a456-a3c1568e08ff" providerId="ADAL" clId="{196E17D9-F4C3-4C6A-B595-E57ACE7FBF55}" dt="2024-02-19T10:56:18.416" v="470" actId="20577"/>
      <pc:docMkLst>
        <pc:docMk/>
      </pc:docMkLst>
      <pc:sldChg chg="modSp mod">
        <pc:chgData name="VINCHENT Thibault" userId="b919e929-cfef-445e-a456-a3c1568e08ff" providerId="ADAL" clId="{196E17D9-F4C3-4C6A-B595-E57ACE7FBF55}" dt="2024-02-19T10:48:31.327" v="242" actId="20577"/>
        <pc:sldMkLst>
          <pc:docMk/>
          <pc:sldMk cId="1424221770" sldId="281"/>
        </pc:sldMkLst>
        <pc:spChg chg="mod">
          <ac:chgData name="VINCHENT Thibault" userId="b919e929-cfef-445e-a456-a3c1568e08ff" providerId="ADAL" clId="{196E17D9-F4C3-4C6A-B595-E57ACE7FBF55}" dt="2024-02-19T10:48:31.327" v="242" actId="20577"/>
          <ac:spMkLst>
            <pc:docMk/>
            <pc:sldMk cId="1424221770" sldId="281"/>
            <ac:spMk id="24" creationId="{C7ED9FA8-564E-664E-D2C2-8251B765381C}"/>
          </ac:spMkLst>
        </pc:spChg>
      </pc:sldChg>
      <pc:sldChg chg="modSp mod">
        <pc:chgData name="VINCHENT Thibault" userId="b919e929-cfef-445e-a456-a3c1568e08ff" providerId="ADAL" clId="{196E17D9-F4C3-4C6A-B595-E57ACE7FBF55}" dt="2024-02-19T10:56:18.416" v="470" actId="20577"/>
        <pc:sldMkLst>
          <pc:docMk/>
          <pc:sldMk cId="2144360358" sldId="306"/>
        </pc:sldMkLst>
        <pc:spChg chg="mod">
          <ac:chgData name="VINCHENT Thibault" userId="b919e929-cfef-445e-a456-a3c1568e08ff" providerId="ADAL" clId="{196E17D9-F4C3-4C6A-B595-E57ACE7FBF55}" dt="2024-02-19T10:56:18.416" v="470" actId="20577"/>
          <ac:spMkLst>
            <pc:docMk/>
            <pc:sldMk cId="2144360358" sldId="306"/>
            <ac:spMk id="24" creationId="{D6FB81E6-2D04-9B9A-3AC7-16C31E5B6630}"/>
          </ac:spMkLst>
        </pc:spChg>
      </pc:sldChg>
    </pc:docChg>
  </pc:docChgLst>
  <pc:docChgLst>
    <pc:chgData name="VINCHENT Thibault" userId="b919e929-cfef-445e-a456-a3c1568e08ff" providerId="ADAL" clId="{8BFAB4D8-F674-467A-995A-2E88EB9645ED}"/>
    <pc:docChg chg="undo custSel addSld delSld modSld sldOrd">
      <pc:chgData name="VINCHENT Thibault" userId="b919e929-cfef-445e-a456-a3c1568e08ff" providerId="ADAL" clId="{8BFAB4D8-F674-467A-995A-2E88EB9645ED}" dt="2024-03-05T08:07:08.428" v="5372" actId="20577"/>
      <pc:docMkLst>
        <pc:docMk/>
      </pc:docMkLst>
      <pc:sldChg chg="addSp modSp mod ord">
        <pc:chgData name="VINCHENT Thibault" userId="b919e929-cfef-445e-a456-a3c1568e08ff" providerId="ADAL" clId="{8BFAB4D8-F674-467A-995A-2E88EB9645ED}" dt="2024-03-05T07:01:03.596" v="5326"/>
        <pc:sldMkLst>
          <pc:docMk/>
          <pc:sldMk cId="4167884232" sldId="278"/>
        </pc:sldMkLst>
        <pc:spChg chg="mod">
          <ac:chgData name="VINCHENT Thibault" userId="b919e929-cfef-445e-a456-a3c1568e08ff" providerId="ADAL" clId="{8BFAB4D8-F674-467A-995A-2E88EB9645ED}" dt="2024-02-22T10:39:30.423" v="1425" actId="20577"/>
          <ac:spMkLst>
            <pc:docMk/>
            <pc:sldMk cId="4167884232" sldId="278"/>
            <ac:spMk id="2" creationId="{0D1F047C-C727-42A7-85C5-68C5AA1B1A93}"/>
          </ac:spMkLst>
        </pc:spChg>
        <pc:spChg chg="mod">
          <ac:chgData name="VINCHENT Thibault" userId="b919e929-cfef-445e-a456-a3c1568e08ff" providerId="ADAL" clId="{8BFAB4D8-F674-467A-995A-2E88EB9645ED}" dt="2024-02-22T10:40:51.295" v="1481" actId="20577"/>
          <ac:spMkLst>
            <pc:docMk/>
            <pc:sldMk cId="4167884232" sldId="278"/>
            <ac:spMk id="3" creationId="{DB93FB3F-A8D4-46D3-A1C6-C79C64563729}"/>
          </ac:spMkLst>
        </pc:spChg>
        <pc:picChg chg="add mod">
          <ac:chgData name="VINCHENT Thibault" userId="b919e929-cfef-445e-a456-a3c1568e08ff" providerId="ADAL" clId="{8BFAB4D8-F674-467A-995A-2E88EB9645ED}" dt="2024-03-05T07:01:03.596" v="5326"/>
          <ac:picMkLst>
            <pc:docMk/>
            <pc:sldMk cId="4167884232" sldId="278"/>
            <ac:picMk id="4" creationId="{82DA48F0-3C4C-62D9-5358-C65D6051C0F6}"/>
          </ac:picMkLst>
        </pc:picChg>
      </pc:sldChg>
      <pc:sldChg chg="addSp delSp modSp mod">
        <pc:chgData name="VINCHENT Thibault" userId="b919e929-cfef-445e-a456-a3c1568e08ff" providerId="ADAL" clId="{8BFAB4D8-F674-467A-995A-2E88EB9645ED}" dt="2024-02-26T09:03:45.430" v="3300" actId="478"/>
        <pc:sldMkLst>
          <pc:docMk/>
          <pc:sldMk cId="119819790" sldId="280"/>
        </pc:sldMkLst>
        <pc:picChg chg="add del mod">
          <ac:chgData name="VINCHENT Thibault" userId="b919e929-cfef-445e-a456-a3c1568e08ff" providerId="ADAL" clId="{8BFAB4D8-F674-467A-995A-2E88EB9645ED}" dt="2024-02-26T09:03:45.430" v="3300" actId="478"/>
          <ac:picMkLst>
            <pc:docMk/>
            <pc:sldMk cId="119819790" sldId="280"/>
            <ac:picMk id="3" creationId="{E713A69D-42A1-B487-E997-1407E151F763}"/>
          </ac:picMkLst>
        </pc:picChg>
        <pc:picChg chg="add mod">
          <ac:chgData name="VINCHENT Thibault" userId="b919e929-cfef-445e-a456-a3c1568e08ff" providerId="ADAL" clId="{8BFAB4D8-F674-467A-995A-2E88EB9645ED}" dt="2024-02-26T09:03:44.374" v="3299" actId="931"/>
          <ac:picMkLst>
            <pc:docMk/>
            <pc:sldMk cId="119819790" sldId="280"/>
            <ac:picMk id="4" creationId="{4B23824F-0418-0CDE-7F94-B3967EC7156D}"/>
          </ac:picMkLst>
        </pc:picChg>
        <pc:picChg chg="del">
          <ac:chgData name="VINCHENT Thibault" userId="b919e929-cfef-445e-a456-a3c1568e08ff" providerId="ADAL" clId="{8BFAB4D8-F674-467A-995A-2E88EB9645ED}" dt="2024-02-22T08:57:38.099" v="28" actId="478"/>
          <ac:picMkLst>
            <pc:docMk/>
            <pc:sldMk cId="119819790" sldId="280"/>
            <ac:picMk id="6" creationId="{F2A44B6E-695B-BED7-9ABA-6C35257B98C4}"/>
          </ac:picMkLst>
        </pc:picChg>
      </pc:sldChg>
      <pc:sldChg chg="addSp delSp modSp add del mod ord">
        <pc:chgData name="VINCHENT Thibault" userId="b919e929-cfef-445e-a456-a3c1568e08ff" providerId="ADAL" clId="{8BFAB4D8-F674-467A-995A-2E88EB9645ED}" dt="2024-03-05T07:07:17.718" v="5327" actId="478"/>
        <pc:sldMkLst>
          <pc:docMk/>
          <pc:sldMk cId="1424221770" sldId="281"/>
        </pc:sldMkLst>
        <pc:spChg chg="mod">
          <ac:chgData name="VINCHENT Thibault" userId="b919e929-cfef-445e-a456-a3c1568e08ff" providerId="ADAL" clId="{8BFAB4D8-F674-467A-995A-2E88EB9645ED}" dt="2024-02-23T12:13:50.866" v="3278" actId="20577"/>
          <ac:spMkLst>
            <pc:docMk/>
            <pc:sldMk cId="1424221770" sldId="281"/>
            <ac:spMk id="2" creationId="{D4137498-6E65-6981-F51D-46F6C2ABAD90}"/>
          </ac:spMkLst>
        </pc:spChg>
        <pc:spChg chg="mod">
          <ac:chgData name="VINCHENT Thibault" userId="b919e929-cfef-445e-a456-a3c1568e08ff" providerId="ADAL" clId="{8BFAB4D8-F674-467A-995A-2E88EB9645ED}" dt="2024-03-04T13:13:13.308" v="5049"/>
          <ac:spMkLst>
            <pc:docMk/>
            <pc:sldMk cId="1424221770" sldId="281"/>
            <ac:spMk id="24" creationId="{C7ED9FA8-564E-664E-D2C2-8251B765381C}"/>
          </ac:spMkLst>
        </pc:spChg>
        <pc:picChg chg="mod">
          <ac:chgData name="VINCHENT Thibault" userId="b919e929-cfef-445e-a456-a3c1568e08ff" providerId="ADAL" clId="{8BFAB4D8-F674-467A-995A-2E88EB9645ED}" dt="2024-02-22T08:42:24.942" v="18" actId="1037"/>
          <ac:picMkLst>
            <pc:docMk/>
            <pc:sldMk cId="1424221770" sldId="281"/>
            <ac:picMk id="3" creationId="{DEB0A482-04C9-87D8-7DDF-3DEEE38B95F8}"/>
          </ac:picMkLst>
        </pc:picChg>
        <pc:picChg chg="add del mod">
          <ac:chgData name="VINCHENT Thibault" userId="b919e929-cfef-445e-a456-a3c1568e08ff" providerId="ADAL" clId="{8BFAB4D8-F674-467A-995A-2E88EB9645ED}" dt="2024-02-22T10:00:10.912" v="1300" actId="478"/>
          <ac:picMkLst>
            <pc:docMk/>
            <pc:sldMk cId="1424221770" sldId="281"/>
            <ac:picMk id="5" creationId="{F7C0B1C4-0B16-AF73-0FBC-8F5429D0F9B3}"/>
          </ac:picMkLst>
        </pc:picChg>
        <pc:picChg chg="add del mod">
          <ac:chgData name="VINCHENT Thibault" userId="b919e929-cfef-445e-a456-a3c1568e08ff" providerId="ADAL" clId="{8BFAB4D8-F674-467A-995A-2E88EB9645ED}" dt="2024-02-22T10:19:10.243" v="1328" actId="478"/>
          <ac:picMkLst>
            <pc:docMk/>
            <pc:sldMk cId="1424221770" sldId="281"/>
            <ac:picMk id="7" creationId="{7EB28257-CDF5-622B-3593-8D7582221121}"/>
          </ac:picMkLst>
        </pc:picChg>
        <pc:picChg chg="add del mod">
          <ac:chgData name="VINCHENT Thibault" userId="b919e929-cfef-445e-a456-a3c1568e08ff" providerId="ADAL" clId="{8BFAB4D8-F674-467A-995A-2E88EB9645ED}" dt="2024-02-22T10:21:05.252" v="1334" actId="478"/>
          <ac:picMkLst>
            <pc:docMk/>
            <pc:sldMk cId="1424221770" sldId="281"/>
            <ac:picMk id="9" creationId="{CD76D59A-5AD6-EDEE-D06E-034F33EE563B}"/>
          </ac:picMkLst>
        </pc:picChg>
        <pc:picChg chg="add del mod">
          <ac:chgData name="VINCHENT Thibault" userId="b919e929-cfef-445e-a456-a3c1568e08ff" providerId="ADAL" clId="{8BFAB4D8-F674-467A-995A-2E88EB9645ED}" dt="2024-03-05T07:07:17.718" v="5327" actId="478"/>
          <ac:picMkLst>
            <pc:docMk/>
            <pc:sldMk cId="1424221770" sldId="281"/>
            <ac:picMk id="11" creationId="{D46B2536-E980-586D-91D9-EA9CE1F4A9B0}"/>
          </ac:picMkLst>
        </pc:picChg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1922666541" sldId="282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2090877255" sldId="283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653538187" sldId="284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2429681646" sldId="285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46288699" sldId="286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890056459" sldId="287"/>
        </pc:sldMkLst>
      </pc:sldChg>
      <pc:sldChg chg="modSp mod ord">
        <pc:chgData name="VINCHENT Thibault" userId="b919e929-cfef-445e-a456-a3c1568e08ff" providerId="ADAL" clId="{8BFAB4D8-F674-467A-995A-2E88EB9645ED}" dt="2024-02-22T10:55:47.069" v="2031" actId="27636"/>
        <pc:sldMkLst>
          <pc:docMk/>
          <pc:sldMk cId="153838601" sldId="288"/>
        </pc:sldMkLst>
        <pc:spChg chg="mod">
          <ac:chgData name="VINCHENT Thibault" userId="b919e929-cfef-445e-a456-a3c1568e08ff" providerId="ADAL" clId="{8BFAB4D8-F674-467A-995A-2E88EB9645ED}" dt="2024-02-22T10:55:47.069" v="2031" actId="27636"/>
          <ac:spMkLst>
            <pc:docMk/>
            <pc:sldMk cId="153838601" sldId="288"/>
            <ac:spMk id="2" creationId="{CFA4994E-3CD6-DFA1-F698-4E7FBED89641}"/>
          </ac:spMkLst>
        </pc:spChg>
        <pc:spChg chg="mod">
          <ac:chgData name="VINCHENT Thibault" userId="b919e929-cfef-445e-a456-a3c1568e08ff" providerId="ADAL" clId="{8BFAB4D8-F674-467A-995A-2E88EB9645ED}" dt="2024-02-22T10:49:53.268" v="2004" actId="115"/>
          <ac:spMkLst>
            <pc:docMk/>
            <pc:sldMk cId="153838601" sldId="288"/>
            <ac:spMk id="24" creationId="{09E714F2-E3F4-80D3-424C-C5C5E6230942}"/>
          </ac:spMkLst>
        </pc:spChg>
      </pc:sldChg>
      <pc:sldChg chg="addSp delSp modSp add mod">
        <pc:chgData name="VINCHENT Thibault" userId="b919e929-cfef-445e-a456-a3c1568e08ff" providerId="ADAL" clId="{8BFAB4D8-F674-467A-995A-2E88EB9645ED}" dt="2024-02-22T10:38:48.614" v="1419" actId="255"/>
        <pc:sldMkLst>
          <pc:docMk/>
          <pc:sldMk cId="2637271509" sldId="289"/>
        </pc:sldMkLst>
        <pc:spChg chg="mod">
          <ac:chgData name="VINCHENT Thibault" userId="b919e929-cfef-445e-a456-a3c1568e08ff" providerId="ADAL" clId="{8BFAB4D8-F674-467A-995A-2E88EB9645ED}" dt="2024-02-22T10:09:54.297" v="1327" actId="20577"/>
          <ac:spMkLst>
            <pc:docMk/>
            <pc:sldMk cId="2637271509" sldId="289"/>
            <ac:spMk id="2" creationId="{17B7449F-477B-689D-267D-9DEC1B453E4B}"/>
          </ac:spMkLst>
        </pc:spChg>
        <pc:spChg chg="add del mod">
          <ac:chgData name="VINCHENT Thibault" userId="b919e929-cfef-445e-a456-a3c1568e08ff" providerId="ADAL" clId="{8BFAB4D8-F674-467A-995A-2E88EB9645ED}" dt="2024-02-22T09:17:13.591" v="382" actId="478"/>
          <ac:spMkLst>
            <pc:docMk/>
            <pc:sldMk cId="2637271509" sldId="289"/>
            <ac:spMk id="5" creationId="{5410801E-6CEB-FF94-2F3A-E43C3BC11F82}"/>
          </ac:spMkLst>
        </pc:spChg>
        <pc:spChg chg="add del mod">
          <ac:chgData name="VINCHENT Thibault" userId="b919e929-cfef-445e-a456-a3c1568e08ff" providerId="ADAL" clId="{8BFAB4D8-F674-467A-995A-2E88EB9645ED}" dt="2024-02-22T10:38:48.614" v="1419" actId="255"/>
          <ac:spMkLst>
            <pc:docMk/>
            <pc:sldMk cId="2637271509" sldId="289"/>
            <ac:spMk id="24" creationId="{45731C0F-485A-618A-D277-FBCCC9462750}"/>
          </ac:spMkLst>
        </pc:spChg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2917709699" sldId="289"/>
        </pc:sldMkLst>
      </pc:sldChg>
      <pc:sldChg chg="modSp add mod ord">
        <pc:chgData name="VINCHENT Thibault" userId="b919e929-cfef-445e-a456-a3c1568e08ff" providerId="ADAL" clId="{8BFAB4D8-F674-467A-995A-2E88EB9645ED}" dt="2024-03-05T06:59:12.893" v="5325" actId="20577"/>
        <pc:sldMkLst>
          <pc:docMk/>
          <pc:sldMk cId="472638543" sldId="290"/>
        </pc:sldMkLst>
        <pc:spChg chg="mod">
          <ac:chgData name="VINCHENT Thibault" userId="b919e929-cfef-445e-a456-a3c1568e08ff" providerId="ADAL" clId="{8BFAB4D8-F674-467A-995A-2E88EB9645ED}" dt="2024-02-22T09:52:00.545" v="1288" actId="108"/>
          <ac:spMkLst>
            <pc:docMk/>
            <pc:sldMk cId="472638543" sldId="290"/>
            <ac:spMk id="2" creationId="{BC9B58CD-3A93-C544-01F7-36EBDA38B570}"/>
          </ac:spMkLst>
        </pc:spChg>
        <pc:spChg chg="mod">
          <ac:chgData name="VINCHENT Thibault" userId="b919e929-cfef-445e-a456-a3c1568e08ff" providerId="ADAL" clId="{8BFAB4D8-F674-467A-995A-2E88EB9645ED}" dt="2024-03-05T06:59:12.893" v="5325" actId="20577"/>
          <ac:spMkLst>
            <pc:docMk/>
            <pc:sldMk cId="472638543" sldId="290"/>
            <ac:spMk id="24" creationId="{3F322288-D6AD-983A-1961-B6FEB51E0EA5}"/>
          </ac:spMkLst>
        </pc:spChg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757597074" sldId="290"/>
        </pc:sldMkLst>
      </pc:sldChg>
      <pc:sldChg chg="add del">
        <pc:chgData name="VINCHENT Thibault" userId="b919e929-cfef-445e-a456-a3c1568e08ff" providerId="ADAL" clId="{8BFAB4D8-F674-467A-995A-2E88EB9645ED}" dt="2024-02-22T09:22:31.781" v="470"/>
        <pc:sldMkLst>
          <pc:docMk/>
          <pc:sldMk cId="3378967099" sldId="290"/>
        </pc:sldMkLst>
      </pc:sldChg>
      <pc:sldChg chg="modSp add mod">
        <pc:chgData name="VINCHENT Thibault" userId="b919e929-cfef-445e-a456-a3c1568e08ff" providerId="ADAL" clId="{8BFAB4D8-F674-467A-995A-2E88EB9645ED}" dt="2024-02-22T10:43:16.201" v="1551" actId="313"/>
        <pc:sldMkLst>
          <pc:docMk/>
          <pc:sldMk cId="685778758" sldId="291"/>
        </pc:sldMkLst>
        <pc:spChg chg="mod">
          <ac:chgData name="VINCHENT Thibault" userId="b919e929-cfef-445e-a456-a3c1568e08ff" providerId="ADAL" clId="{8BFAB4D8-F674-467A-995A-2E88EB9645ED}" dt="2024-02-22T10:43:16.201" v="1551" actId="313"/>
          <ac:spMkLst>
            <pc:docMk/>
            <pc:sldMk cId="685778758" sldId="291"/>
            <ac:spMk id="2" creationId="{DD9C1AEE-2A80-4E96-4C7E-6F9F0EFE37E9}"/>
          </ac:spMkLst>
        </pc:spChg>
        <pc:spChg chg="mod">
          <ac:chgData name="VINCHENT Thibault" userId="b919e929-cfef-445e-a456-a3c1568e08ff" providerId="ADAL" clId="{8BFAB4D8-F674-467A-995A-2E88EB9645ED}" dt="2024-02-22T10:41:34.325" v="1497" actId="20577"/>
          <ac:spMkLst>
            <pc:docMk/>
            <pc:sldMk cId="685778758" sldId="291"/>
            <ac:spMk id="3" creationId="{DD5D586C-75FF-FD54-AAB3-F3A6B97AF321}"/>
          </ac:spMkLst>
        </pc:spChg>
      </pc:sldChg>
      <pc:sldChg chg="addSp delSp add del setBg delDesignElem">
        <pc:chgData name="VINCHENT Thibault" userId="b919e929-cfef-445e-a456-a3c1568e08ff" providerId="ADAL" clId="{8BFAB4D8-F674-467A-995A-2E88EB9645ED}" dt="2024-02-22T10:40:58.204" v="1484"/>
        <pc:sldMkLst>
          <pc:docMk/>
          <pc:sldMk cId="1820450824" sldId="291"/>
        </pc:sldMkLst>
        <pc:spChg chg="add del">
          <ac:chgData name="VINCHENT Thibault" userId="b919e929-cfef-445e-a456-a3c1568e08ff" providerId="ADAL" clId="{8BFAB4D8-F674-467A-995A-2E88EB9645ED}" dt="2024-02-22T10:40:58.204" v="1484"/>
          <ac:spMkLst>
            <pc:docMk/>
            <pc:sldMk cId="1820450824" sldId="291"/>
            <ac:spMk id="103" creationId="{61ED302E-E7DD-87AE-3F98-5DD947E47B34}"/>
          </ac:spMkLst>
        </pc:spChg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4118168378" sldId="291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844292264" sldId="292"/>
        </pc:sldMkLst>
      </pc:sldChg>
      <pc:sldChg chg="modSp add mod ord">
        <pc:chgData name="VINCHENT Thibault" userId="b919e929-cfef-445e-a456-a3c1568e08ff" providerId="ADAL" clId="{8BFAB4D8-F674-467A-995A-2E88EB9645ED}" dt="2024-03-04T10:46:54.373" v="3585" actId="20577"/>
        <pc:sldMkLst>
          <pc:docMk/>
          <pc:sldMk cId="1081176263" sldId="292"/>
        </pc:sldMkLst>
        <pc:spChg chg="mod">
          <ac:chgData name="VINCHENT Thibault" userId="b919e929-cfef-445e-a456-a3c1568e08ff" providerId="ADAL" clId="{8BFAB4D8-F674-467A-995A-2E88EB9645ED}" dt="2024-03-04T10:46:54.373" v="3585" actId="20577"/>
          <ac:spMkLst>
            <pc:docMk/>
            <pc:sldMk cId="1081176263" sldId="292"/>
            <ac:spMk id="2" creationId="{E13D2CB0-7614-252D-EE71-C74B58CFE1BF}"/>
          </ac:spMkLst>
        </pc:spChg>
        <pc:spChg chg="mod">
          <ac:chgData name="VINCHENT Thibault" userId="b919e929-cfef-445e-a456-a3c1568e08ff" providerId="ADAL" clId="{8BFAB4D8-F674-467A-995A-2E88EB9645ED}" dt="2024-02-23T10:36:59.032" v="3273" actId="20577"/>
          <ac:spMkLst>
            <pc:docMk/>
            <pc:sldMk cId="1081176263" sldId="292"/>
            <ac:spMk id="3" creationId="{5532B319-EFFB-DB84-4C31-ED841822D1D6}"/>
          </ac:spMkLst>
        </pc:spChg>
      </pc:sldChg>
      <pc:sldChg chg="addSp delSp add del setBg delDesignElem">
        <pc:chgData name="VINCHENT Thibault" userId="b919e929-cfef-445e-a456-a3c1568e08ff" providerId="ADAL" clId="{8BFAB4D8-F674-467A-995A-2E88EB9645ED}" dt="2024-02-22T10:55:21.675" v="2023"/>
        <pc:sldMkLst>
          <pc:docMk/>
          <pc:sldMk cId="2714877504" sldId="292"/>
        </pc:sldMkLst>
        <pc:spChg chg="add del">
          <ac:chgData name="VINCHENT Thibault" userId="b919e929-cfef-445e-a456-a3c1568e08ff" providerId="ADAL" clId="{8BFAB4D8-F674-467A-995A-2E88EB9645ED}" dt="2024-02-22T10:55:21.675" v="2023"/>
          <ac:spMkLst>
            <pc:docMk/>
            <pc:sldMk cId="2714877504" sldId="292"/>
            <ac:spMk id="103" creationId="{B46E2CCD-6251-AC54-B3D7-97C9AF5C95A5}"/>
          </ac:spMkLst>
        </pc:spChg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656731289" sldId="293"/>
        </pc:sldMkLst>
      </pc:sldChg>
      <pc:sldChg chg="modSp add mod ord">
        <pc:chgData name="VINCHENT Thibault" userId="b919e929-cfef-445e-a456-a3c1568e08ff" providerId="ADAL" clId="{8BFAB4D8-F674-467A-995A-2E88EB9645ED}" dt="2024-03-04T13:15:40.276" v="5050" actId="115"/>
        <pc:sldMkLst>
          <pc:docMk/>
          <pc:sldMk cId="2089562648" sldId="293"/>
        </pc:sldMkLst>
        <pc:spChg chg="mod">
          <ac:chgData name="VINCHENT Thibault" userId="b919e929-cfef-445e-a456-a3c1568e08ff" providerId="ADAL" clId="{8BFAB4D8-F674-467A-995A-2E88EB9645ED}" dt="2024-02-23T08:07:15.509" v="2246" actId="20577"/>
          <ac:spMkLst>
            <pc:docMk/>
            <pc:sldMk cId="2089562648" sldId="293"/>
            <ac:spMk id="2" creationId="{CAE13C9A-90AE-47D9-3FEB-8808888A69BA}"/>
          </ac:spMkLst>
        </pc:spChg>
        <pc:spChg chg="mod">
          <ac:chgData name="VINCHENT Thibault" userId="b919e929-cfef-445e-a456-a3c1568e08ff" providerId="ADAL" clId="{8BFAB4D8-F674-467A-995A-2E88EB9645ED}" dt="2024-03-04T13:15:40.276" v="5050" actId="115"/>
          <ac:spMkLst>
            <pc:docMk/>
            <pc:sldMk cId="2089562648" sldId="293"/>
            <ac:spMk id="24" creationId="{0FA73F25-D01B-FA81-3501-89F3548F4436}"/>
          </ac:spMkLst>
        </pc:spChg>
      </pc:sldChg>
      <pc:sldChg chg="modSp add mod ord">
        <pc:chgData name="VINCHENT Thibault" userId="b919e929-cfef-445e-a456-a3c1568e08ff" providerId="ADAL" clId="{8BFAB4D8-F674-467A-995A-2E88EB9645ED}" dt="2024-03-04T13:16:05.060" v="5053" actId="115"/>
        <pc:sldMkLst>
          <pc:docMk/>
          <pc:sldMk cId="1116420440" sldId="294"/>
        </pc:sldMkLst>
        <pc:spChg chg="mod">
          <ac:chgData name="VINCHENT Thibault" userId="b919e929-cfef-445e-a456-a3c1568e08ff" providerId="ADAL" clId="{8BFAB4D8-F674-467A-995A-2E88EB9645ED}" dt="2024-02-23T10:36:37.519" v="3245" actId="20577"/>
          <ac:spMkLst>
            <pc:docMk/>
            <pc:sldMk cId="1116420440" sldId="294"/>
            <ac:spMk id="2" creationId="{A8777CA3-A9D9-D817-E7B8-BDC823747304}"/>
          </ac:spMkLst>
        </pc:spChg>
        <pc:spChg chg="mod">
          <ac:chgData name="VINCHENT Thibault" userId="b919e929-cfef-445e-a456-a3c1568e08ff" providerId="ADAL" clId="{8BFAB4D8-F674-467A-995A-2E88EB9645ED}" dt="2024-03-04T13:16:05.060" v="5053" actId="115"/>
          <ac:spMkLst>
            <pc:docMk/>
            <pc:sldMk cId="1116420440" sldId="294"/>
            <ac:spMk id="24" creationId="{119E1A37-1B8B-DBED-9B46-B257E7C9A5E7}"/>
          </ac:spMkLst>
        </pc:spChg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3218993776" sldId="294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1289912031" sldId="295"/>
        </pc:sldMkLst>
      </pc:sldChg>
      <pc:sldChg chg="modSp add mod">
        <pc:chgData name="VINCHENT Thibault" userId="b919e929-cfef-445e-a456-a3c1568e08ff" providerId="ADAL" clId="{8BFAB4D8-F674-467A-995A-2E88EB9645ED}" dt="2024-03-04T13:41:31.924" v="5242" actId="20577"/>
        <pc:sldMkLst>
          <pc:docMk/>
          <pc:sldMk cId="3301140969" sldId="295"/>
        </pc:sldMkLst>
        <pc:spChg chg="mod">
          <ac:chgData name="VINCHENT Thibault" userId="b919e929-cfef-445e-a456-a3c1568e08ff" providerId="ADAL" clId="{8BFAB4D8-F674-467A-995A-2E88EB9645ED}" dt="2024-02-23T08:57:38.457" v="2621" actId="20577"/>
          <ac:spMkLst>
            <pc:docMk/>
            <pc:sldMk cId="3301140969" sldId="295"/>
            <ac:spMk id="2" creationId="{AB97B154-C836-11E1-79DD-B4222529355B}"/>
          </ac:spMkLst>
        </pc:spChg>
        <pc:spChg chg="mod">
          <ac:chgData name="VINCHENT Thibault" userId="b919e929-cfef-445e-a456-a3c1568e08ff" providerId="ADAL" clId="{8BFAB4D8-F674-467A-995A-2E88EB9645ED}" dt="2024-03-04T13:41:31.924" v="5242" actId="20577"/>
          <ac:spMkLst>
            <pc:docMk/>
            <pc:sldMk cId="3301140969" sldId="295"/>
            <ac:spMk id="24" creationId="{54590B0A-857D-0D9F-648E-15D016FAC981}"/>
          </ac:spMkLst>
        </pc:spChg>
      </pc:sldChg>
      <pc:sldChg chg="modSp add mod">
        <pc:chgData name="VINCHENT Thibault" userId="b919e929-cfef-445e-a456-a3c1568e08ff" providerId="ADAL" clId="{8BFAB4D8-F674-467A-995A-2E88EB9645ED}" dt="2024-02-23T10:34:35.815" v="3229" actId="20577"/>
        <pc:sldMkLst>
          <pc:docMk/>
          <pc:sldMk cId="307997743" sldId="296"/>
        </pc:sldMkLst>
        <pc:spChg chg="mod">
          <ac:chgData name="VINCHENT Thibault" userId="b919e929-cfef-445e-a456-a3c1568e08ff" providerId="ADAL" clId="{8BFAB4D8-F674-467A-995A-2E88EB9645ED}" dt="2024-02-23T09:53:54.183" v="3063" actId="20577"/>
          <ac:spMkLst>
            <pc:docMk/>
            <pc:sldMk cId="307997743" sldId="296"/>
            <ac:spMk id="2" creationId="{0CD400F4-221B-1D15-C5FF-5D88814E4A1F}"/>
          </ac:spMkLst>
        </pc:spChg>
        <pc:spChg chg="mod">
          <ac:chgData name="VINCHENT Thibault" userId="b919e929-cfef-445e-a456-a3c1568e08ff" providerId="ADAL" clId="{8BFAB4D8-F674-467A-995A-2E88EB9645ED}" dt="2024-02-23T10:34:35.815" v="3229" actId="20577"/>
          <ac:spMkLst>
            <pc:docMk/>
            <pc:sldMk cId="307997743" sldId="296"/>
            <ac:spMk id="24" creationId="{F66C2169-8F80-9300-97DA-07A1DF3CC4CF}"/>
          </ac:spMkLst>
        </pc:spChg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551262673" sldId="296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2269724186" sldId="297"/>
        </pc:sldMkLst>
      </pc:sldChg>
      <pc:sldChg chg="modSp mod">
        <pc:chgData name="VINCHENT Thibault" userId="b919e929-cfef-445e-a456-a3c1568e08ff" providerId="ADAL" clId="{8BFAB4D8-F674-467A-995A-2E88EB9645ED}" dt="2024-02-28T09:04:55.738" v="3308" actId="5793"/>
        <pc:sldMkLst>
          <pc:docMk/>
          <pc:sldMk cId="3732122257" sldId="297"/>
        </pc:sldMkLst>
        <pc:spChg chg="mod">
          <ac:chgData name="VINCHENT Thibault" userId="b919e929-cfef-445e-a456-a3c1568e08ff" providerId="ADAL" clId="{8BFAB4D8-F674-467A-995A-2E88EB9645ED}" dt="2024-02-28T09:04:55.738" v="3308" actId="5793"/>
          <ac:spMkLst>
            <pc:docMk/>
            <pc:sldMk cId="3732122257" sldId="297"/>
            <ac:spMk id="3" creationId="{F5C5526A-8B22-4079-6203-7ADC21E13A3F}"/>
          </ac:spMkLst>
        </pc:spChg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3143231991" sldId="298"/>
        </pc:sldMkLst>
      </pc:sldChg>
      <pc:sldChg chg="modSp mod">
        <pc:chgData name="VINCHENT Thibault" userId="b919e929-cfef-445e-a456-a3c1568e08ff" providerId="ADAL" clId="{8BFAB4D8-F674-467A-995A-2E88EB9645ED}" dt="2024-03-05T08:07:08.428" v="5372" actId="20577"/>
        <pc:sldMkLst>
          <pc:docMk/>
          <pc:sldMk cId="3555913775" sldId="298"/>
        </pc:sldMkLst>
        <pc:spChg chg="mod">
          <ac:chgData name="VINCHENT Thibault" userId="b919e929-cfef-445e-a456-a3c1568e08ff" providerId="ADAL" clId="{8BFAB4D8-F674-467A-995A-2E88EB9645ED}" dt="2024-03-05T08:07:08.428" v="5372" actId="20577"/>
          <ac:spMkLst>
            <pc:docMk/>
            <pc:sldMk cId="3555913775" sldId="298"/>
            <ac:spMk id="24" creationId="{53F841DE-BA92-9159-E423-E1B234A6C9F7}"/>
          </ac:spMkLst>
        </pc:spChg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1034853677" sldId="299"/>
        </pc:sldMkLst>
      </pc:sldChg>
      <pc:sldChg chg="modSp add mod ord">
        <pc:chgData name="VINCHENT Thibault" userId="b919e929-cfef-445e-a456-a3c1568e08ff" providerId="ADAL" clId="{8BFAB4D8-F674-467A-995A-2E88EB9645ED}" dt="2024-03-05T06:58:02.184" v="5299" actId="20577"/>
        <pc:sldMkLst>
          <pc:docMk/>
          <pc:sldMk cId="1165040396" sldId="299"/>
        </pc:sldMkLst>
        <pc:spChg chg="mod">
          <ac:chgData name="VINCHENT Thibault" userId="b919e929-cfef-445e-a456-a3c1568e08ff" providerId="ADAL" clId="{8BFAB4D8-F674-467A-995A-2E88EB9645ED}" dt="2024-03-05T06:57:14.601" v="5263" actId="20577"/>
          <ac:spMkLst>
            <pc:docMk/>
            <pc:sldMk cId="1165040396" sldId="299"/>
            <ac:spMk id="2" creationId="{D33A200B-314D-4505-5618-20AA86CC5DFB}"/>
          </ac:spMkLst>
        </pc:spChg>
        <pc:spChg chg="mod">
          <ac:chgData name="VINCHENT Thibault" userId="b919e929-cfef-445e-a456-a3c1568e08ff" providerId="ADAL" clId="{8BFAB4D8-F674-467A-995A-2E88EB9645ED}" dt="2024-03-05T06:58:02.184" v="5299" actId="20577"/>
          <ac:spMkLst>
            <pc:docMk/>
            <pc:sldMk cId="1165040396" sldId="299"/>
            <ac:spMk id="24" creationId="{7997B469-909C-6712-11C6-BD5C44374B21}"/>
          </ac:spMkLst>
        </pc:spChg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4207204587" sldId="300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2580130287" sldId="301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3876814801" sldId="302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1588421015" sldId="303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2469640044" sldId="304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1923024982" sldId="305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2144360358" sldId="306"/>
        </pc:sldMkLst>
      </pc:sldChg>
      <pc:sldChg chg="del">
        <pc:chgData name="VINCHENT Thibault" userId="b919e929-cfef-445e-a456-a3c1568e08ff" providerId="ADAL" clId="{8BFAB4D8-F674-467A-995A-2E88EB9645ED}" dt="2024-02-22T08:42:53.798" v="25" actId="47"/>
        <pc:sldMkLst>
          <pc:docMk/>
          <pc:sldMk cId="3215506514" sldId="308"/>
        </pc:sldMkLst>
      </pc:sldChg>
    </pc:docChg>
  </pc:docChgLst>
  <pc:docChgLst>
    <pc:chgData name="VINCHENT Thibault" userId="b919e929-cfef-445e-a456-a3c1568e08ff" providerId="ADAL" clId="{46E4436D-EC79-4C52-B108-999B2A20C07E}"/>
    <pc:docChg chg="undo custSel addSld delSld modSld sldOrd">
      <pc:chgData name="VINCHENT Thibault" userId="b919e929-cfef-445e-a456-a3c1568e08ff" providerId="ADAL" clId="{46E4436D-EC79-4C52-B108-999B2A20C07E}" dt="2024-02-14T07:25:10.832" v="948"/>
      <pc:docMkLst>
        <pc:docMk/>
      </pc:docMkLst>
      <pc:sldChg chg="modSp mod ord">
        <pc:chgData name="VINCHENT Thibault" userId="b919e929-cfef-445e-a456-a3c1568e08ff" providerId="ADAL" clId="{46E4436D-EC79-4C52-B108-999B2A20C07E}" dt="2024-02-14T07:25:10.832" v="948"/>
        <pc:sldMkLst>
          <pc:docMk/>
          <pc:sldMk cId="1424221770" sldId="281"/>
        </pc:sldMkLst>
        <pc:spChg chg="mod">
          <ac:chgData name="VINCHENT Thibault" userId="b919e929-cfef-445e-a456-a3c1568e08ff" providerId="ADAL" clId="{46E4436D-EC79-4C52-B108-999B2A20C07E}" dt="2024-02-14T07:24:38.103" v="946" actId="20577"/>
          <ac:spMkLst>
            <pc:docMk/>
            <pc:sldMk cId="1424221770" sldId="281"/>
            <ac:spMk id="24" creationId="{C7ED9FA8-564E-664E-D2C2-8251B765381C}"/>
          </ac:spMkLst>
        </pc:spChg>
      </pc:sldChg>
      <pc:sldChg chg="modSp mod">
        <pc:chgData name="VINCHENT Thibault" userId="b919e929-cfef-445e-a456-a3c1568e08ff" providerId="ADAL" clId="{46E4436D-EC79-4C52-B108-999B2A20C07E}" dt="2024-02-12T09:15:24.743" v="34" actId="20577"/>
        <pc:sldMkLst>
          <pc:docMk/>
          <pc:sldMk cId="2090877255" sldId="283"/>
        </pc:sldMkLst>
        <pc:spChg chg="mod">
          <ac:chgData name="VINCHENT Thibault" userId="b919e929-cfef-445e-a456-a3c1568e08ff" providerId="ADAL" clId="{46E4436D-EC79-4C52-B108-999B2A20C07E}" dt="2024-02-12T09:15:24.743" v="34" actId="20577"/>
          <ac:spMkLst>
            <pc:docMk/>
            <pc:sldMk cId="2090877255" sldId="283"/>
            <ac:spMk id="24" creationId="{1D6D5F4D-0DDE-2192-C9B8-5B1D4E1F8142}"/>
          </ac:spMkLst>
        </pc:spChg>
      </pc:sldChg>
      <pc:sldChg chg="modSp mod">
        <pc:chgData name="VINCHENT Thibault" userId="b919e929-cfef-445e-a456-a3c1568e08ff" providerId="ADAL" clId="{46E4436D-EC79-4C52-B108-999B2A20C07E}" dt="2024-02-12T13:58:16.111" v="803" actId="115"/>
        <pc:sldMkLst>
          <pc:docMk/>
          <pc:sldMk cId="653538187" sldId="284"/>
        </pc:sldMkLst>
        <pc:spChg chg="mod">
          <ac:chgData name="VINCHENT Thibault" userId="b919e929-cfef-445e-a456-a3c1568e08ff" providerId="ADAL" clId="{46E4436D-EC79-4C52-B108-999B2A20C07E}" dt="2024-02-12T13:58:16.111" v="803" actId="115"/>
          <ac:spMkLst>
            <pc:docMk/>
            <pc:sldMk cId="653538187" sldId="284"/>
            <ac:spMk id="24" creationId="{D4D6385C-7D19-B54C-E940-103E990E4B5B}"/>
          </ac:spMkLst>
        </pc:spChg>
      </pc:sldChg>
      <pc:sldChg chg="modSp mod">
        <pc:chgData name="VINCHENT Thibault" userId="b919e929-cfef-445e-a456-a3c1568e08ff" providerId="ADAL" clId="{46E4436D-EC79-4C52-B108-999B2A20C07E}" dt="2024-02-12T14:00:05.228" v="810" actId="113"/>
        <pc:sldMkLst>
          <pc:docMk/>
          <pc:sldMk cId="2429681646" sldId="285"/>
        </pc:sldMkLst>
        <pc:spChg chg="mod">
          <ac:chgData name="VINCHENT Thibault" userId="b919e929-cfef-445e-a456-a3c1568e08ff" providerId="ADAL" clId="{46E4436D-EC79-4C52-B108-999B2A20C07E}" dt="2024-02-12T14:00:05.228" v="810" actId="113"/>
          <ac:spMkLst>
            <pc:docMk/>
            <pc:sldMk cId="2429681646" sldId="285"/>
            <ac:spMk id="24" creationId="{EB1B0CBF-B367-F438-1A62-37E34883081C}"/>
          </ac:spMkLst>
        </pc:spChg>
      </pc:sldChg>
      <pc:sldChg chg="modSp mod">
        <pc:chgData name="VINCHENT Thibault" userId="b919e929-cfef-445e-a456-a3c1568e08ff" providerId="ADAL" clId="{46E4436D-EC79-4C52-B108-999B2A20C07E}" dt="2024-02-12T11:00:50.087" v="733" actId="1076"/>
        <pc:sldMkLst>
          <pc:docMk/>
          <pc:sldMk cId="46288699" sldId="286"/>
        </pc:sldMkLst>
        <pc:picChg chg="mod modCrop">
          <ac:chgData name="VINCHENT Thibault" userId="b919e929-cfef-445e-a456-a3c1568e08ff" providerId="ADAL" clId="{46E4436D-EC79-4C52-B108-999B2A20C07E}" dt="2024-02-12T11:00:50.087" v="733" actId="1076"/>
          <ac:picMkLst>
            <pc:docMk/>
            <pc:sldMk cId="46288699" sldId="286"/>
            <ac:picMk id="5" creationId="{5568C701-3999-8F75-5D84-8CDCE8C63F88}"/>
          </ac:picMkLst>
        </pc:picChg>
      </pc:sldChg>
      <pc:sldChg chg="modSp mod">
        <pc:chgData name="VINCHENT Thibault" userId="b919e929-cfef-445e-a456-a3c1568e08ff" providerId="ADAL" clId="{46E4436D-EC79-4C52-B108-999B2A20C07E}" dt="2024-02-12T14:05:45.597" v="874" actId="113"/>
        <pc:sldMkLst>
          <pc:docMk/>
          <pc:sldMk cId="757597074" sldId="290"/>
        </pc:sldMkLst>
        <pc:spChg chg="mod">
          <ac:chgData name="VINCHENT Thibault" userId="b919e929-cfef-445e-a456-a3c1568e08ff" providerId="ADAL" clId="{46E4436D-EC79-4C52-B108-999B2A20C07E}" dt="2024-02-12T14:05:45.597" v="874" actId="113"/>
          <ac:spMkLst>
            <pc:docMk/>
            <pc:sldMk cId="757597074" sldId="290"/>
            <ac:spMk id="24" creationId="{24918DB4-A089-5A71-BACC-377CCAD68499}"/>
          </ac:spMkLst>
        </pc:spChg>
      </pc:sldChg>
      <pc:sldChg chg="modSp mod">
        <pc:chgData name="VINCHENT Thibault" userId="b919e929-cfef-445e-a456-a3c1568e08ff" providerId="ADAL" clId="{46E4436D-EC79-4C52-B108-999B2A20C07E}" dt="2024-02-12T14:23:21.264" v="887" actId="27636"/>
        <pc:sldMkLst>
          <pc:docMk/>
          <pc:sldMk cId="4118168378" sldId="291"/>
        </pc:sldMkLst>
        <pc:spChg chg="mod">
          <ac:chgData name="VINCHENT Thibault" userId="b919e929-cfef-445e-a456-a3c1568e08ff" providerId="ADAL" clId="{46E4436D-EC79-4C52-B108-999B2A20C07E}" dt="2024-02-12T14:23:21.264" v="887" actId="27636"/>
          <ac:spMkLst>
            <pc:docMk/>
            <pc:sldMk cId="4118168378" sldId="291"/>
            <ac:spMk id="24" creationId="{B37E6C78-0E92-C1EA-1EE4-8E761EE7FFF4}"/>
          </ac:spMkLst>
        </pc:spChg>
      </pc:sldChg>
      <pc:sldChg chg="modSp mod">
        <pc:chgData name="VINCHENT Thibault" userId="b919e929-cfef-445e-a456-a3c1568e08ff" providerId="ADAL" clId="{46E4436D-EC79-4C52-B108-999B2A20C07E}" dt="2024-02-12T14:28:49.754" v="894" actId="20577"/>
        <pc:sldMkLst>
          <pc:docMk/>
          <pc:sldMk cId="4207204587" sldId="300"/>
        </pc:sldMkLst>
        <pc:spChg chg="mod">
          <ac:chgData name="VINCHENT Thibault" userId="b919e929-cfef-445e-a456-a3c1568e08ff" providerId="ADAL" clId="{46E4436D-EC79-4C52-B108-999B2A20C07E}" dt="2024-02-12T14:28:49.754" v="894" actId="20577"/>
          <ac:spMkLst>
            <pc:docMk/>
            <pc:sldMk cId="4207204587" sldId="300"/>
            <ac:spMk id="24" creationId="{D1C06930-C722-1D1D-971D-E5EB2D560B70}"/>
          </ac:spMkLst>
        </pc:spChg>
      </pc:sldChg>
      <pc:sldChg chg="modSp mod">
        <pc:chgData name="VINCHENT Thibault" userId="b919e929-cfef-445e-a456-a3c1568e08ff" providerId="ADAL" clId="{46E4436D-EC79-4C52-B108-999B2A20C07E}" dt="2024-02-12T13:52:01.011" v="801" actId="20577"/>
        <pc:sldMkLst>
          <pc:docMk/>
          <pc:sldMk cId="2580130287" sldId="301"/>
        </pc:sldMkLst>
        <pc:spChg chg="mod">
          <ac:chgData name="VINCHENT Thibault" userId="b919e929-cfef-445e-a456-a3c1568e08ff" providerId="ADAL" clId="{46E4436D-EC79-4C52-B108-999B2A20C07E}" dt="2024-02-12T13:52:01.011" v="801" actId="20577"/>
          <ac:spMkLst>
            <pc:docMk/>
            <pc:sldMk cId="2580130287" sldId="301"/>
            <ac:spMk id="2" creationId="{A16F5095-7B2A-1D00-C241-9A7B2FA42A56}"/>
          </ac:spMkLst>
        </pc:spChg>
      </pc:sldChg>
      <pc:sldChg chg="modSp mod">
        <pc:chgData name="VINCHENT Thibault" userId="b919e929-cfef-445e-a456-a3c1568e08ff" providerId="ADAL" clId="{46E4436D-EC79-4C52-B108-999B2A20C07E}" dt="2024-02-13T13:12:35.308" v="934" actId="20577"/>
        <pc:sldMkLst>
          <pc:docMk/>
          <pc:sldMk cId="3876814801" sldId="302"/>
        </pc:sldMkLst>
        <pc:spChg chg="mod">
          <ac:chgData name="VINCHENT Thibault" userId="b919e929-cfef-445e-a456-a3c1568e08ff" providerId="ADAL" clId="{46E4436D-EC79-4C52-B108-999B2A20C07E}" dt="2024-02-13T13:12:35.308" v="934" actId="20577"/>
          <ac:spMkLst>
            <pc:docMk/>
            <pc:sldMk cId="3876814801" sldId="302"/>
            <ac:spMk id="24" creationId="{23D5A2C1-ABC4-E0A7-EBE5-7DF37EBBE5BE}"/>
          </ac:spMkLst>
        </pc:spChg>
      </pc:sldChg>
      <pc:sldChg chg="modSp mod">
        <pc:chgData name="VINCHENT Thibault" userId="b919e929-cfef-445e-a456-a3c1568e08ff" providerId="ADAL" clId="{46E4436D-EC79-4C52-B108-999B2A20C07E}" dt="2024-02-12T11:08:16.973" v="767" actId="20577"/>
        <pc:sldMkLst>
          <pc:docMk/>
          <pc:sldMk cId="2144360358" sldId="306"/>
        </pc:sldMkLst>
        <pc:spChg chg="mod">
          <ac:chgData name="VINCHENT Thibault" userId="b919e929-cfef-445e-a456-a3c1568e08ff" providerId="ADAL" clId="{46E4436D-EC79-4C52-B108-999B2A20C07E}" dt="2024-02-12T11:08:16.973" v="767" actId="20577"/>
          <ac:spMkLst>
            <pc:docMk/>
            <pc:sldMk cId="2144360358" sldId="306"/>
            <ac:spMk id="24" creationId="{D6FB81E6-2D04-9B9A-3AC7-16C31E5B6630}"/>
          </ac:spMkLst>
        </pc:spChg>
      </pc:sldChg>
      <pc:sldChg chg="modSp add del mod">
        <pc:chgData name="VINCHENT Thibault" userId="b919e929-cfef-445e-a456-a3c1568e08ff" providerId="ADAL" clId="{46E4436D-EC79-4C52-B108-999B2A20C07E}" dt="2024-02-12T09:46:24.561" v="245" actId="47"/>
        <pc:sldMkLst>
          <pc:docMk/>
          <pc:sldMk cId="231872544" sldId="307"/>
        </pc:sldMkLst>
        <pc:spChg chg="mod">
          <ac:chgData name="VINCHENT Thibault" userId="b919e929-cfef-445e-a456-a3c1568e08ff" providerId="ADAL" clId="{46E4436D-EC79-4C52-B108-999B2A20C07E}" dt="2024-02-12T09:42:18.153" v="66" actId="20577"/>
          <ac:spMkLst>
            <pc:docMk/>
            <pc:sldMk cId="231872544" sldId="307"/>
            <ac:spMk id="2" creationId="{EA581D9C-7F6C-6617-4FDD-262B6378E9AC}"/>
          </ac:spMkLst>
        </pc:spChg>
        <pc:spChg chg="mod">
          <ac:chgData name="VINCHENT Thibault" userId="b919e929-cfef-445e-a456-a3c1568e08ff" providerId="ADAL" clId="{46E4436D-EC79-4C52-B108-999B2A20C07E}" dt="2024-02-12T09:44:44.121" v="150" actId="20577"/>
          <ac:spMkLst>
            <pc:docMk/>
            <pc:sldMk cId="231872544" sldId="307"/>
            <ac:spMk id="24" creationId="{8D285E83-9060-6947-0700-AFB90CF6B88B}"/>
          </ac:spMkLst>
        </pc:spChg>
      </pc:sldChg>
      <pc:sldChg chg="addSp modSp add mod ord">
        <pc:chgData name="VINCHENT Thibault" userId="b919e929-cfef-445e-a456-a3c1568e08ff" providerId="ADAL" clId="{46E4436D-EC79-4C52-B108-999B2A20C07E}" dt="2024-02-12T10:27:47.441" v="721" actId="18131"/>
        <pc:sldMkLst>
          <pc:docMk/>
          <pc:sldMk cId="3215506514" sldId="308"/>
        </pc:sldMkLst>
        <pc:spChg chg="mod">
          <ac:chgData name="VINCHENT Thibault" userId="b919e929-cfef-445e-a456-a3c1568e08ff" providerId="ADAL" clId="{46E4436D-EC79-4C52-B108-999B2A20C07E}" dt="2024-02-12T09:45:16.780" v="154"/>
          <ac:spMkLst>
            <pc:docMk/>
            <pc:sldMk cId="3215506514" sldId="308"/>
            <ac:spMk id="2" creationId="{F8BC31CF-1539-29AE-40EE-88E7B225178D}"/>
          </ac:spMkLst>
        </pc:spChg>
        <pc:spChg chg="mod">
          <ac:chgData name="VINCHENT Thibault" userId="b919e929-cfef-445e-a456-a3c1568e08ff" providerId="ADAL" clId="{46E4436D-EC79-4C52-B108-999B2A20C07E}" dt="2024-02-12T10:06:53.951" v="717" actId="313"/>
          <ac:spMkLst>
            <pc:docMk/>
            <pc:sldMk cId="3215506514" sldId="308"/>
            <ac:spMk id="24" creationId="{3764C273-3C2E-E6A8-869C-E0630393F63C}"/>
          </ac:spMkLst>
        </pc:spChg>
        <pc:picChg chg="add mod modCrop">
          <ac:chgData name="VINCHENT Thibault" userId="b919e929-cfef-445e-a456-a3c1568e08ff" providerId="ADAL" clId="{46E4436D-EC79-4C52-B108-999B2A20C07E}" dt="2024-02-12T10:27:47.441" v="721" actId="18131"/>
          <ac:picMkLst>
            <pc:docMk/>
            <pc:sldMk cId="3215506514" sldId="308"/>
            <ac:picMk id="5" creationId="{42077DE5-9CB1-8E6F-D991-796963BAD37D}"/>
          </ac:picMkLst>
        </pc:picChg>
      </pc:sldChg>
    </pc:docChg>
  </pc:docChgLst>
  <pc:docChgLst>
    <pc:chgData name="Thibault VINCHENT" userId="b919e929-cfef-445e-a456-a3c1568e08ff" providerId="ADAL" clId="{196E17D9-F4C3-4C6A-B595-E57ACE7FBF55}"/>
    <pc:docChg chg="modSld">
      <pc:chgData name="Thibault VINCHENT" userId="b919e929-cfef-445e-a456-a3c1568e08ff" providerId="ADAL" clId="{196E17D9-F4C3-4C6A-B595-E57ACE7FBF55}" dt="2024-02-19T15:34:53.122" v="0" actId="1076"/>
      <pc:docMkLst>
        <pc:docMk/>
      </pc:docMkLst>
      <pc:sldChg chg="modSp mod">
        <pc:chgData name="Thibault VINCHENT" userId="b919e929-cfef-445e-a456-a3c1568e08ff" providerId="ADAL" clId="{196E17D9-F4C3-4C6A-B595-E57ACE7FBF55}" dt="2024-02-19T15:34:53.122" v="0" actId="1076"/>
        <pc:sldMkLst>
          <pc:docMk/>
          <pc:sldMk cId="1424221770" sldId="281"/>
        </pc:sldMkLst>
        <pc:picChg chg="mod">
          <ac:chgData name="Thibault VINCHENT" userId="b919e929-cfef-445e-a456-a3c1568e08ff" providerId="ADAL" clId="{196E17D9-F4C3-4C6A-B595-E57ACE7FBF55}" dt="2024-02-19T15:34:53.122" v="0" actId="1076"/>
          <ac:picMkLst>
            <pc:docMk/>
            <pc:sldMk cId="1424221770" sldId="281"/>
            <ac:picMk id="3" creationId="{DEB0A482-04C9-87D8-7DDF-3DEEE38B95F8}"/>
          </ac:picMkLst>
        </pc:picChg>
      </pc:sldChg>
    </pc:docChg>
  </pc:docChgLst>
  <pc:docChgLst>
    <pc:chgData name="Thibault VINCHENT" userId="b919e929-cfef-445e-a456-a3c1568e08ff" providerId="ADAL" clId="{46E4436D-EC79-4C52-B108-999B2A20C07E}"/>
    <pc:docChg chg="undo custSel addSld delSld modSld sldOrd">
      <pc:chgData name="Thibault VINCHENT" userId="b919e929-cfef-445e-a456-a3c1568e08ff" providerId="ADAL" clId="{46E4436D-EC79-4C52-B108-999B2A20C07E}" dt="2024-02-09T14:40:41.484" v="1584" actId="20577"/>
      <pc:docMkLst>
        <pc:docMk/>
      </pc:docMkLst>
      <pc:sldChg chg="modSp mod">
        <pc:chgData name="Thibault VINCHENT" userId="b919e929-cfef-445e-a456-a3c1568e08ff" providerId="ADAL" clId="{46E4436D-EC79-4C52-B108-999B2A20C07E}" dt="2024-02-08T11:41:56.035" v="114" actId="115"/>
        <pc:sldMkLst>
          <pc:docMk/>
          <pc:sldMk cId="2090877255" sldId="283"/>
        </pc:sldMkLst>
        <pc:spChg chg="mod">
          <ac:chgData name="Thibault VINCHENT" userId="b919e929-cfef-445e-a456-a3c1568e08ff" providerId="ADAL" clId="{46E4436D-EC79-4C52-B108-999B2A20C07E}" dt="2024-02-08T11:41:56.035" v="114" actId="115"/>
          <ac:spMkLst>
            <pc:docMk/>
            <pc:sldMk cId="2090877255" sldId="283"/>
            <ac:spMk id="24" creationId="{1D6D5F4D-0DDE-2192-C9B8-5B1D4E1F8142}"/>
          </ac:spMkLst>
        </pc:spChg>
      </pc:sldChg>
      <pc:sldChg chg="delSp modSp add mod">
        <pc:chgData name="Thibault VINCHENT" userId="b919e929-cfef-445e-a456-a3c1568e08ff" providerId="ADAL" clId="{46E4436D-EC79-4C52-B108-999B2A20C07E}" dt="2024-02-08T12:14:40.120" v="307" actId="115"/>
        <pc:sldMkLst>
          <pc:docMk/>
          <pc:sldMk cId="653538187" sldId="284"/>
        </pc:sldMkLst>
        <pc:spChg chg="mod">
          <ac:chgData name="Thibault VINCHENT" userId="b919e929-cfef-445e-a456-a3c1568e08ff" providerId="ADAL" clId="{46E4436D-EC79-4C52-B108-999B2A20C07E}" dt="2024-02-08T12:14:40.120" v="307" actId="115"/>
          <ac:spMkLst>
            <pc:docMk/>
            <pc:sldMk cId="653538187" sldId="284"/>
            <ac:spMk id="2" creationId="{B66E827F-9705-6317-B356-C37156DDFC93}"/>
          </ac:spMkLst>
        </pc:spChg>
        <pc:spChg chg="mod">
          <ac:chgData name="Thibault VINCHENT" userId="b919e929-cfef-445e-a456-a3c1568e08ff" providerId="ADAL" clId="{46E4436D-EC79-4C52-B108-999B2A20C07E}" dt="2024-02-08T12:13:52.679" v="306" actId="115"/>
          <ac:spMkLst>
            <pc:docMk/>
            <pc:sldMk cId="653538187" sldId="284"/>
            <ac:spMk id="24" creationId="{D4D6385C-7D19-B54C-E940-103E990E4B5B}"/>
          </ac:spMkLst>
        </pc:spChg>
        <pc:picChg chg="del">
          <ac:chgData name="Thibault VINCHENT" userId="b919e929-cfef-445e-a456-a3c1568e08ff" providerId="ADAL" clId="{46E4436D-EC79-4C52-B108-999B2A20C07E}" dt="2024-02-08T10:47:49.201" v="1" actId="478"/>
          <ac:picMkLst>
            <pc:docMk/>
            <pc:sldMk cId="653538187" sldId="284"/>
            <ac:picMk id="6" creationId="{D96F313B-83F8-DE4A-EA6C-57AC1D3FCE15}"/>
          </ac:picMkLst>
        </pc:picChg>
      </pc:sldChg>
      <pc:sldChg chg="modSp add mod">
        <pc:chgData name="Thibault VINCHENT" userId="b919e929-cfef-445e-a456-a3c1568e08ff" providerId="ADAL" clId="{46E4436D-EC79-4C52-B108-999B2A20C07E}" dt="2024-02-08T12:19:46.874" v="309" actId="115"/>
        <pc:sldMkLst>
          <pc:docMk/>
          <pc:sldMk cId="2429681646" sldId="285"/>
        </pc:sldMkLst>
        <pc:spChg chg="mod">
          <ac:chgData name="Thibault VINCHENT" userId="b919e929-cfef-445e-a456-a3c1568e08ff" providerId="ADAL" clId="{46E4436D-EC79-4C52-B108-999B2A20C07E}" dt="2024-02-08T10:51:54.827" v="64" actId="20577"/>
          <ac:spMkLst>
            <pc:docMk/>
            <pc:sldMk cId="2429681646" sldId="285"/>
            <ac:spMk id="2" creationId="{7F3EE532-72EC-F1E6-46DD-30C6FFD36031}"/>
          </ac:spMkLst>
        </pc:spChg>
        <pc:spChg chg="mod">
          <ac:chgData name="Thibault VINCHENT" userId="b919e929-cfef-445e-a456-a3c1568e08ff" providerId="ADAL" clId="{46E4436D-EC79-4C52-B108-999B2A20C07E}" dt="2024-02-08T12:19:46.874" v="309" actId="115"/>
          <ac:spMkLst>
            <pc:docMk/>
            <pc:sldMk cId="2429681646" sldId="285"/>
            <ac:spMk id="24" creationId="{EB1B0CBF-B367-F438-1A62-37E34883081C}"/>
          </ac:spMkLst>
        </pc:spChg>
      </pc:sldChg>
      <pc:sldChg chg="addSp modSp add mod">
        <pc:chgData name="Thibault VINCHENT" userId="b919e929-cfef-445e-a456-a3c1568e08ff" providerId="ADAL" clId="{46E4436D-EC79-4C52-B108-999B2A20C07E}" dt="2024-02-08T11:58:02.023" v="242" actId="12"/>
        <pc:sldMkLst>
          <pc:docMk/>
          <pc:sldMk cId="46288699" sldId="286"/>
        </pc:sldMkLst>
        <pc:spChg chg="mod">
          <ac:chgData name="Thibault VINCHENT" userId="b919e929-cfef-445e-a456-a3c1568e08ff" providerId="ADAL" clId="{46E4436D-EC79-4C52-B108-999B2A20C07E}" dt="2024-02-08T11:55:08.328" v="170" actId="20577"/>
          <ac:spMkLst>
            <pc:docMk/>
            <pc:sldMk cId="46288699" sldId="286"/>
            <ac:spMk id="2" creationId="{1A0A3D53-707F-00AA-63EE-05374CE8FB6F}"/>
          </ac:spMkLst>
        </pc:spChg>
        <pc:spChg chg="mod">
          <ac:chgData name="Thibault VINCHENT" userId="b919e929-cfef-445e-a456-a3c1568e08ff" providerId="ADAL" clId="{46E4436D-EC79-4C52-B108-999B2A20C07E}" dt="2024-02-08T11:58:02.023" v="242" actId="12"/>
          <ac:spMkLst>
            <pc:docMk/>
            <pc:sldMk cId="46288699" sldId="286"/>
            <ac:spMk id="24" creationId="{CCF2AA39-5804-D90E-51C5-37CEF5EAF2D3}"/>
          </ac:spMkLst>
        </pc:spChg>
        <pc:picChg chg="add mod">
          <ac:chgData name="Thibault VINCHENT" userId="b919e929-cfef-445e-a456-a3c1568e08ff" providerId="ADAL" clId="{46E4436D-EC79-4C52-B108-999B2A20C07E}" dt="2024-02-08T11:55:39.128" v="176" actId="1076"/>
          <ac:picMkLst>
            <pc:docMk/>
            <pc:sldMk cId="46288699" sldId="286"/>
            <ac:picMk id="5" creationId="{5568C701-3999-8F75-5D84-8CDCE8C63F88}"/>
          </ac:picMkLst>
        </pc:picChg>
      </pc:sldChg>
      <pc:sldChg chg="modSp add mod ord">
        <pc:chgData name="Thibault VINCHENT" userId="b919e929-cfef-445e-a456-a3c1568e08ff" providerId="ADAL" clId="{46E4436D-EC79-4C52-B108-999B2A20C07E}" dt="2024-02-08T11:54:12.298" v="160" actId="20577"/>
        <pc:sldMkLst>
          <pc:docMk/>
          <pc:sldMk cId="890056459" sldId="287"/>
        </pc:sldMkLst>
        <pc:spChg chg="mod">
          <ac:chgData name="Thibault VINCHENT" userId="b919e929-cfef-445e-a456-a3c1568e08ff" providerId="ADAL" clId="{46E4436D-EC79-4C52-B108-999B2A20C07E}" dt="2024-02-08T11:53:39.141" v="135" actId="20577"/>
          <ac:spMkLst>
            <pc:docMk/>
            <pc:sldMk cId="890056459" sldId="287"/>
            <ac:spMk id="2" creationId="{DCD98B3E-10AE-9B00-C535-7173D522D92E}"/>
          </ac:spMkLst>
        </pc:spChg>
        <pc:spChg chg="mod">
          <ac:chgData name="Thibault VINCHENT" userId="b919e929-cfef-445e-a456-a3c1568e08ff" providerId="ADAL" clId="{46E4436D-EC79-4C52-B108-999B2A20C07E}" dt="2024-02-08T11:54:12.298" v="160" actId="20577"/>
          <ac:spMkLst>
            <pc:docMk/>
            <pc:sldMk cId="890056459" sldId="287"/>
            <ac:spMk id="3" creationId="{C0E1E43B-E0A1-B303-7FED-4DBD3AD394C4}"/>
          </ac:spMkLst>
        </pc:spChg>
      </pc:sldChg>
      <pc:sldChg chg="addSp delSp add del setBg delDesignElem">
        <pc:chgData name="Thibault VINCHENT" userId="b919e929-cfef-445e-a456-a3c1568e08ff" providerId="ADAL" clId="{46E4436D-EC79-4C52-B108-999B2A20C07E}" dt="2024-02-08T11:53:24.517" v="118"/>
        <pc:sldMkLst>
          <pc:docMk/>
          <pc:sldMk cId="3937552354" sldId="287"/>
        </pc:sldMkLst>
        <pc:spChg chg="add del">
          <ac:chgData name="Thibault VINCHENT" userId="b919e929-cfef-445e-a456-a3c1568e08ff" providerId="ADAL" clId="{46E4436D-EC79-4C52-B108-999B2A20C07E}" dt="2024-02-08T11:53:24.517" v="118"/>
          <ac:spMkLst>
            <pc:docMk/>
            <pc:sldMk cId="3937552354" sldId="287"/>
            <ac:spMk id="103" creationId="{B669773E-F144-8454-3321-62673B45B66E}"/>
          </ac:spMkLst>
        </pc:spChg>
      </pc:sldChg>
      <pc:sldChg chg="delSp modSp add mod">
        <pc:chgData name="Thibault VINCHENT" userId="b919e929-cfef-445e-a456-a3c1568e08ff" providerId="ADAL" clId="{46E4436D-EC79-4C52-B108-999B2A20C07E}" dt="2024-02-08T12:01:59.970" v="256" actId="14100"/>
        <pc:sldMkLst>
          <pc:docMk/>
          <pc:sldMk cId="153838601" sldId="288"/>
        </pc:sldMkLst>
        <pc:spChg chg="mod">
          <ac:chgData name="Thibault VINCHENT" userId="b919e929-cfef-445e-a456-a3c1568e08ff" providerId="ADAL" clId="{46E4436D-EC79-4C52-B108-999B2A20C07E}" dt="2024-02-08T12:01:57.480" v="255" actId="14100"/>
          <ac:spMkLst>
            <pc:docMk/>
            <pc:sldMk cId="153838601" sldId="288"/>
            <ac:spMk id="2" creationId="{CFA4994E-3CD6-DFA1-F698-4E7FBED89641}"/>
          </ac:spMkLst>
        </pc:spChg>
        <pc:spChg chg="mod">
          <ac:chgData name="Thibault VINCHENT" userId="b919e929-cfef-445e-a456-a3c1568e08ff" providerId="ADAL" clId="{46E4436D-EC79-4C52-B108-999B2A20C07E}" dt="2024-02-08T12:01:59.970" v="256" actId="14100"/>
          <ac:spMkLst>
            <pc:docMk/>
            <pc:sldMk cId="153838601" sldId="288"/>
            <ac:spMk id="24" creationId="{09E714F2-E3F4-80D3-424C-C5C5E6230942}"/>
          </ac:spMkLst>
        </pc:spChg>
        <pc:picChg chg="del">
          <ac:chgData name="Thibault VINCHENT" userId="b919e929-cfef-445e-a456-a3c1568e08ff" providerId="ADAL" clId="{46E4436D-EC79-4C52-B108-999B2A20C07E}" dt="2024-02-08T12:01:02.562" v="246" actId="478"/>
          <ac:picMkLst>
            <pc:docMk/>
            <pc:sldMk cId="153838601" sldId="288"/>
            <ac:picMk id="5" creationId="{012F5636-F6BB-9BFF-7E2F-3508D3807103}"/>
          </ac:picMkLst>
        </pc:picChg>
      </pc:sldChg>
      <pc:sldChg chg="add del">
        <pc:chgData name="Thibault VINCHENT" userId="b919e929-cfef-445e-a456-a3c1568e08ff" providerId="ADAL" clId="{46E4436D-EC79-4C52-B108-999B2A20C07E}" dt="2024-02-08T12:00:47.992" v="244" actId="47"/>
        <pc:sldMkLst>
          <pc:docMk/>
          <pc:sldMk cId="301112052" sldId="288"/>
        </pc:sldMkLst>
      </pc:sldChg>
      <pc:sldChg chg="modSp add mod ord">
        <pc:chgData name="Thibault VINCHENT" userId="b919e929-cfef-445e-a456-a3c1568e08ff" providerId="ADAL" clId="{46E4436D-EC79-4C52-B108-999B2A20C07E}" dt="2024-02-08T12:23:48.095" v="321" actId="20577"/>
        <pc:sldMkLst>
          <pc:docMk/>
          <pc:sldMk cId="2917709699" sldId="289"/>
        </pc:sldMkLst>
        <pc:spChg chg="mod">
          <ac:chgData name="Thibault VINCHENT" userId="b919e929-cfef-445e-a456-a3c1568e08ff" providerId="ADAL" clId="{46E4436D-EC79-4C52-B108-999B2A20C07E}" dt="2024-02-08T12:06:58.355" v="262" actId="20577"/>
          <ac:spMkLst>
            <pc:docMk/>
            <pc:sldMk cId="2917709699" sldId="289"/>
            <ac:spMk id="2" creationId="{5C595B7B-3AE3-5282-2667-1A5B1DFABE8E}"/>
          </ac:spMkLst>
        </pc:spChg>
        <pc:spChg chg="mod">
          <ac:chgData name="Thibault VINCHENT" userId="b919e929-cfef-445e-a456-a3c1568e08ff" providerId="ADAL" clId="{46E4436D-EC79-4C52-B108-999B2A20C07E}" dt="2024-02-08T12:23:48.095" v="321" actId="20577"/>
          <ac:spMkLst>
            <pc:docMk/>
            <pc:sldMk cId="2917709699" sldId="289"/>
            <ac:spMk id="3" creationId="{3B013814-BF57-DB23-94D3-EA88B96966F2}"/>
          </ac:spMkLst>
        </pc:spChg>
      </pc:sldChg>
      <pc:sldChg chg="modSp add mod ord">
        <pc:chgData name="Thibault VINCHENT" userId="b919e929-cfef-445e-a456-a3c1568e08ff" providerId="ADAL" clId="{46E4436D-EC79-4C52-B108-999B2A20C07E}" dt="2024-02-08T12:29:27.573" v="380" actId="113"/>
        <pc:sldMkLst>
          <pc:docMk/>
          <pc:sldMk cId="757597074" sldId="290"/>
        </pc:sldMkLst>
        <pc:spChg chg="mod">
          <ac:chgData name="Thibault VINCHENT" userId="b919e929-cfef-445e-a456-a3c1568e08ff" providerId="ADAL" clId="{46E4436D-EC79-4C52-B108-999B2A20C07E}" dt="2024-02-08T12:24:12.062" v="341" actId="20577"/>
          <ac:spMkLst>
            <pc:docMk/>
            <pc:sldMk cId="757597074" sldId="290"/>
            <ac:spMk id="2" creationId="{9E57C302-2F97-0FA6-75DC-38C30E4A56B2}"/>
          </ac:spMkLst>
        </pc:spChg>
        <pc:spChg chg="mod">
          <ac:chgData name="Thibault VINCHENT" userId="b919e929-cfef-445e-a456-a3c1568e08ff" providerId="ADAL" clId="{46E4436D-EC79-4C52-B108-999B2A20C07E}" dt="2024-02-08T12:29:27.573" v="380" actId="113"/>
          <ac:spMkLst>
            <pc:docMk/>
            <pc:sldMk cId="757597074" sldId="290"/>
            <ac:spMk id="24" creationId="{24918DB4-A089-5A71-BACC-377CCAD68499}"/>
          </ac:spMkLst>
        </pc:spChg>
      </pc:sldChg>
      <pc:sldChg chg="modSp add mod">
        <pc:chgData name="Thibault VINCHENT" userId="b919e929-cfef-445e-a456-a3c1568e08ff" providerId="ADAL" clId="{46E4436D-EC79-4C52-B108-999B2A20C07E}" dt="2024-02-08T12:59:11.524" v="451" actId="20577"/>
        <pc:sldMkLst>
          <pc:docMk/>
          <pc:sldMk cId="4118168378" sldId="291"/>
        </pc:sldMkLst>
        <pc:spChg chg="mod">
          <ac:chgData name="Thibault VINCHENT" userId="b919e929-cfef-445e-a456-a3c1568e08ff" providerId="ADAL" clId="{46E4436D-EC79-4C52-B108-999B2A20C07E}" dt="2024-02-08T12:28:00.002" v="368" actId="14100"/>
          <ac:spMkLst>
            <pc:docMk/>
            <pc:sldMk cId="4118168378" sldId="291"/>
            <ac:spMk id="2" creationId="{0056BBB6-2673-E85B-7D96-F0D1AFEAEC2B}"/>
          </ac:spMkLst>
        </pc:spChg>
        <pc:spChg chg="mod">
          <ac:chgData name="Thibault VINCHENT" userId="b919e929-cfef-445e-a456-a3c1568e08ff" providerId="ADAL" clId="{46E4436D-EC79-4C52-B108-999B2A20C07E}" dt="2024-02-08T12:59:11.524" v="451" actId="20577"/>
          <ac:spMkLst>
            <pc:docMk/>
            <pc:sldMk cId="4118168378" sldId="291"/>
            <ac:spMk id="24" creationId="{B37E6C78-0E92-C1EA-1EE4-8E761EE7FFF4}"/>
          </ac:spMkLst>
        </pc:spChg>
      </pc:sldChg>
      <pc:sldChg chg="addSp modSp add mod">
        <pc:chgData name="Thibault VINCHENT" userId="b919e929-cfef-445e-a456-a3c1568e08ff" providerId="ADAL" clId="{46E4436D-EC79-4C52-B108-999B2A20C07E}" dt="2024-02-08T13:32:43.897" v="815" actId="6549"/>
        <pc:sldMkLst>
          <pc:docMk/>
          <pc:sldMk cId="844292264" sldId="292"/>
        </pc:sldMkLst>
        <pc:spChg chg="mod">
          <ac:chgData name="Thibault VINCHENT" userId="b919e929-cfef-445e-a456-a3c1568e08ff" providerId="ADAL" clId="{46E4436D-EC79-4C52-B108-999B2A20C07E}" dt="2024-02-08T13:04:26.667" v="458" actId="20577"/>
          <ac:spMkLst>
            <pc:docMk/>
            <pc:sldMk cId="844292264" sldId="292"/>
            <ac:spMk id="2" creationId="{2C74F49A-6A52-4277-1892-A671F0E17AE9}"/>
          </ac:spMkLst>
        </pc:spChg>
        <pc:spChg chg="mod">
          <ac:chgData name="Thibault VINCHENT" userId="b919e929-cfef-445e-a456-a3c1568e08ff" providerId="ADAL" clId="{46E4436D-EC79-4C52-B108-999B2A20C07E}" dt="2024-02-08T13:32:43.897" v="815" actId="6549"/>
          <ac:spMkLst>
            <pc:docMk/>
            <pc:sldMk cId="844292264" sldId="292"/>
            <ac:spMk id="24" creationId="{2A67D8C0-E791-5E37-0FC6-8E09FC4E92D5}"/>
          </ac:spMkLst>
        </pc:spChg>
        <pc:picChg chg="add mod">
          <ac:chgData name="Thibault VINCHENT" userId="b919e929-cfef-445e-a456-a3c1568e08ff" providerId="ADAL" clId="{46E4436D-EC79-4C52-B108-999B2A20C07E}" dt="2024-02-08T13:05:54.194" v="490" actId="1076"/>
          <ac:picMkLst>
            <pc:docMk/>
            <pc:sldMk cId="844292264" sldId="292"/>
            <ac:picMk id="5" creationId="{A9B398EC-805B-D21D-4A91-C3DC60249F1C}"/>
          </ac:picMkLst>
        </pc:picChg>
      </pc:sldChg>
      <pc:sldChg chg="modSp add mod ord">
        <pc:chgData name="Thibault VINCHENT" userId="b919e929-cfef-445e-a456-a3c1568e08ff" providerId="ADAL" clId="{46E4436D-EC79-4C52-B108-999B2A20C07E}" dt="2024-02-08T14:04:49.044" v="872" actId="20577"/>
        <pc:sldMkLst>
          <pc:docMk/>
          <pc:sldMk cId="656731289" sldId="293"/>
        </pc:sldMkLst>
        <pc:spChg chg="mod">
          <ac:chgData name="Thibault VINCHENT" userId="b919e929-cfef-445e-a456-a3c1568e08ff" providerId="ADAL" clId="{46E4436D-EC79-4C52-B108-999B2A20C07E}" dt="2024-02-08T14:04:08.780" v="835" actId="20577"/>
          <ac:spMkLst>
            <pc:docMk/>
            <pc:sldMk cId="656731289" sldId="293"/>
            <ac:spMk id="2" creationId="{797A061C-E387-56C1-8AA3-73DDE7498813}"/>
          </ac:spMkLst>
        </pc:spChg>
        <pc:spChg chg="mod">
          <ac:chgData name="Thibault VINCHENT" userId="b919e929-cfef-445e-a456-a3c1568e08ff" providerId="ADAL" clId="{46E4436D-EC79-4C52-B108-999B2A20C07E}" dt="2024-02-08T14:04:49.044" v="872" actId="20577"/>
          <ac:spMkLst>
            <pc:docMk/>
            <pc:sldMk cId="656731289" sldId="293"/>
            <ac:spMk id="3" creationId="{28457834-560F-A286-F36C-61B11D6ED190}"/>
          </ac:spMkLst>
        </pc:spChg>
      </pc:sldChg>
      <pc:sldChg chg="modSp add mod ord">
        <pc:chgData name="Thibault VINCHENT" userId="b919e929-cfef-445e-a456-a3c1568e08ff" providerId="ADAL" clId="{46E4436D-EC79-4C52-B108-999B2A20C07E}" dt="2024-02-08T14:05:27.794" v="892" actId="20577"/>
        <pc:sldMkLst>
          <pc:docMk/>
          <pc:sldMk cId="3218993776" sldId="294"/>
        </pc:sldMkLst>
        <pc:spChg chg="mod">
          <ac:chgData name="Thibault VINCHENT" userId="b919e929-cfef-445e-a456-a3c1568e08ff" providerId="ADAL" clId="{46E4436D-EC79-4C52-B108-999B2A20C07E}" dt="2024-02-08T14:05:11.101" v="888" actId="20577"/>
          <ac:spMkLst>
            <pc:docMk/>
            <pc:sldMk cId="3218993776" sldId="294"/>
            <ac:spMk id="2" creationId="{365127E7-8F67-71E7-958A-F19600114182}"/>
          </ac:spMkLst>
        </pc:spChg>
        <pc:spChg chg="mod">
          <ac:chgData name="Thibault VINCHENT" userId="b919e929-cfef-445e-a456-a3c1568e08ff" providerId="ADAL" clId="{46E4436D-EC79-4C52-B108-999B2A20C07E}" dt="2024-02-08T14:05:27.794" v="892" actId="20577"/>
          <ac:spMkLst>
            <pc:docMk/>
            <pc:sldMk cId="3218993776" sldId="294"/>
            <ac:spMk id="24" creationId="{F8E38F24-AA3C-6888-B84E-2CCAE42A28C2}"/>
          </ac:spMkLst>
        </pc:spChg>
      </pc:sldChg>
      <pc:sldChg chg="modSp add mod">
        <pc:chgData name="Thibault VINCHENT" userId="b919e929-cfef-445e-a456-a3c1568e08ff" providerId="ADAL" clId="{46E4436D-EC79-4C52-B108-999B2A20C07E}" dt="2024-02-08T14:08:13.032" v="905"/>
        <pc:sldMkLst>
          <pc:docMk/>
          <pc:sldMk cId="1289912031" sldId="295"/>
        </pc:sldMkLst>
        <pc:spChg chg="mod">
          <ac:chgData name="Thibault VINCHENT" userId="b919e929-cfef-445e-a456-a3c1568e08ff" providerId="ADAL" clId="{46E4436D-EC79-4C52-B108-999B2A20C07E}" dt="2024-02-08T14:08:10.135" v="904" actId="20577"/>
          <ac:spMkLst>
            <pc:docMk/>
            <pc:sldMk cId="1289912031" sldId="295"/>
            <ac:spMk id="2" creationId="{8FC3527B-DDD0-2726-F789-E5B081A9922B}"/>
          </ac:spMkLst>
        </pc:spChg>
        <pc:spChg chg="mod">
          <ac:chgData name="Thibault VINCHENT" userId="b919e929-cfef-445e-a456-a3c1568e08ff" providerId="ADAL" clId="{46E4436D-EC79-4C52-B108-999B2A20C07E}" dt="2024-02-08T14:08:13.032" v="905"/>
          <ac:spMkLst>
            <pc:docMk/>
            <pc:sldMk cId="1289912031" sldId="295"/>
            <ac:spMk id="24" creationId="{A36C51E9-D1DC-72D2-848F-37C7C953C2CE}"/>
          </ac:spMkLst>
        </pc:spChg>
      </pc:sldChg>
      <pc:sldChg chg="modSp add mod">
        <pc:chgData name="Thibault VINCHENT" userId="b919e929-cfef-445e-a456-a3c1568e08ff" providerId="ADAL" clId="{46E4436D-EC79-4C52-B108-999B2A20C07E}" dt="2024-02-08T14:09:05.412" v="928"/>
        <pc:sldMkLst>
          <pc:docMk/>
          <pc:sldMk cId="551262673" sldId="296"/>
        </pc:sldMkLst>
        <pc:spChg chg="mod">
          <ac:chgData name="Thibault VINCHENT" userId="b919e929-cfef-445e-a456-a3c1568e08ff" providerId="ADAL" clId="{46E4436D-EC79-4C52-B108-999B2A20C07E}" dt="2024-02-08T14:08:56.877" v="927" actId="20577"/>
          <ac:spMkLst>
            <pc:docMk/>
            <pc:sldMk cId="551262673" sldId="296"/>
            <ac:spMk id="2" creationId="{50A0361A-1828-4D6D-3BF5-AF7265DF101D}"/>
          </ac:spMkLst>
        </pc:spChg>
        <pc:spChg chg="mod">
          <ac:chgData name="Thibault VINCHENT" userId="b919e929-cfef-445e-a456-a3c1568e08ff" providerId="ADAL" clId="{46E4436D-EC79-4C52-B108-999B2A20C07E}" dt="2024-02-08T14:09:05.412" v="928"/>
          <ac:spMkLst>
            <pc:docMk/>
            <pc:sldMk cId="551262673" sldId="296"/>
            <ac:spMk id="24" creationId="{5C35B94A-E139-6589-4F31-0EA3223E457A}"/>
          </ac:spMkLst>
        </pc:spChg>
      </pc:sldChg>
      <pc:sldChg chg="modSp add mod ord">
        <pc:chgData name="Thibault VINCHENT" userId="b919e929-cfef-445e-a456-a3c1568e08ff" providerId="ADAL" clId="{46E4436D-EC79-4C52-B108-999B2A20C07E}" dt="2024-02-08T14:17:41.334" v="995" actId="20577"/>
        <pc:sldMkLst>
          <pc:docMk/>
          <pc:sldMk cId="2269724186" sldId="297"/>
        </pc:sldMkLst>
        <pc:spChg chg="mod">
          <ac:chgData name="Thibault VINCHENT" userId="b919e929-cfef-445e-a456-a3c1568e08ff" providerId="ADAL" clId="{46E4436D-EC79-4C52-B108-999B2A20C07E}" dt="2024-02-08T14:10:09.594" v="936" actId="20577"/>
          <ac:spMkLst>
            <pc:docMk/>
            <pc:sldMk cId="2269724186" sldId="297"/>
            <ac:spMk id="2" creationId="{13BFAE17-FC68-DF89-1AF1-FB78E65EE32B}"/>
          </ac:spMkLst>
        </pc:spChg>
        <pc:spChg chg="mod">
          <ac:chgData name="Thibault VINCHENT" userId="b919e929-cfef-445e-a456-a3c1568e08ff" providerId="ADAL" clId="{46E4436D-EC79-4C52-B108-999B2A20C07E}" dt="2024-02-08T14:17:41.334" v="995" actId="20577"/>
          <ac:spMkLst>
            <pc:docMk/>
            <pc:sldMk cId="2269724186" sldId="297"/>
            <ac:spMk id="3" creationId="{34A8EA4C-544F-DEC2-C0B8-3DC53889EED0}"/>
          </ac:spMkLst>
        </pc:spChg>
      </pc:sldChg>
      <pc:sldChg chg="addSp delSp add del setBg delDesignElem">
        <pc:chgData name="Thibault VINCHENT" userId="b919e929-cfef-445e-a456-a3c1568e08ff" providerId="ADAL" clId="{46E4436D-EC79-4C52-B108-999B2A20C07E}" dt="2024-02-08T14:51:12.866" v="998"/>
        <pc:sldMkLst>
          <pc:docMk/>
          <pc:sldMk cId="2201793557" sldId="298"/>
        </pc:sldMkLst>
        <pc:spChg chg="add del">
          <ac:chgData name="Thibault VINCHENT" userId="b919e929-cfef-445e-a456-a3c1568e08ff" providerId="ADAL" clId="{46E4436D-EC79-4C52-B108-999B2A20C07E}" dt="2024-02-08T14:51:12.866" v="998"/>
          <ac:spMkLst>
            <pc:docMk/>
            <pc:sldMk cId="2201793557" sldId="298"/>
            <ac:spMk id="103" creationId="{FBBDB66C-DB3E-F454-1646-476B99D26886}"/>
          </ac:spMkLst>
        </pc:spChg>
      </pc:sldChg>
      <pc:sldChg chg="modSp add mod ord">
        <pc:chgData name="Thibault VINCHENT" userId="b919e929-cfef-445e-a456-a3c1568e08ff" providerId="ADAL" clId="{46E4436D-EC79-4C52-B108-999B2A20C07E}" dt="2024-02-08T14:53:31.214" v="1029" actId="20577"/>
        <pc:sldMkLst>
          <pc:docMk/>
          <pc:sldMk cId="3143231991" sldId="298"/>
        </pc:sldMkLst>
        <pc:spChg chg="mod">
          <ac:chgData name="Thibault VINCHENT" userId="b919e929-cfef-445e-a456-a3c1568e08ff" providerId="ADAL" clId="{46E4436D-EC79-4C52-B108-999B2A20C07E}" dt="2024-02-08T14:51:53.446" v="1021" actId="20577"/>
          <ac:spMkLst>
            <pc:docMk/>
            <pc:sldMk cId="3143231991" sldId="298"/>
            <ac:spMk id="2" creationId="{1C1185F4-2ACA-D060-EE04-08423F7AA8A2}"/>
          </ac:spMkLst>
        </pc:spChg>
        <pc:spChg chg="mod">
          <ac:chgData name="Thibault VINCHENT" userId="b919e929-cfef-445e-a456-a3c1568e08ff" providerId="ADAL" clId="{46E4436D-EC79-4C52-B108-999B2A20C07E}" dt="2024-02-08T14:53:31.214" v="1029" actId="20577"/>
          <ac:spMkLst>
            <pc:docMk/>
            <pc:sldMk cId="3143231991" sldId="298"/>
            <ac:spMk id="24" creationId="{0F3DD7BB-560D-906C-7A4A-10A4BE0B9637}"/>
          </ac:spMkLst>
        </pc:spChg>
      </pc:sldChg>
      <pc:sldChg chg="modSp add mod">
        <pc:chgData name="Thibault VINCHENT" userId="b919e929-cfef-445e-a456-a3c1568e08ff" providerId="ADAL" clId="{46E4436D-EC79-4C52-B108-999B2A20C07E}" dt="2024-02-08T15:01:14.270" v="1064" actId="20577"/>
        <pc:sldMkLst>
          <pc:docMk/>
          <pc:sldMk cId="1034853677" sldId="299"/>
        </pc:sldMkLst>
        <pc:spChg chg="mod">
          <ac:chgData name="Thibault VINCHENT" userId="b919e929-cfef-445e-a456-a3c1568e08ff" providerId="ADAL" clId="{46E4436D-EC79-4C52-B108-999B2A20C07E}" dt="2024-02-08T14:59:21.720" v="1039" actId="20577"/>
          <ac:spMkLst>
            <pc:docMk/>
            <pc:sldMk cId="1034853677" sldId="299"/>
            <ac:spMk id="2" creationId="{E6F7E365-9F5C-25DC-803B-D4E571EE6265}"/>
          </ac:spMkLst>
        </pc:spChg>
        <pc:spChg chg="mod">
          <ac:chgData name="Thibault VINCHENT" userId="b919e929-cfef-445e-a456-a3c1568e08ff" providerId="ADAL" clId="{46E4436D-EC79-4C52-B108-999B2A20C07E}" dt="2024-02-08T15:01:14.270" v="1064" actId="20577"/>
          <ac:spMkLst>
            <pc:docMk/>
            <pc:sldMk cId="1034853677" sldId="299"/>
            <ac:spMk id="24" creationId="{FBEFA9FF-FCBB-5683-9515-9AF99989A71C}"/>
          </ac:spMkLst>
        </pc:spChg>
      </pc:sldChg>
      <pc:sldChg chg="modSp add mod">
        <pc:chgData name="Thibault VINCHENT" userId="b919e929-cfef-445e-a456-a3c1568e08ff" providerId="ADAL" clId="{46E4436D-EC79-4C52-B108-999B2A20C07E}" dt="2024-02-08T15:04:30.972" v="1111" actId="20577"/>
        <pc:sldMkLst>
          <pc:docMk/>
          <pc:sldMk cId="4207204587" sldId="300"/>
        </pc:sldMkLst>
        <pc:spChg chg="mod">
          <ac:chgData name="Thibault VINCHENT" userId="b919e929-cfef-445e-a456-a3c1568e08ff" providerId="ADAL" clId="{46E4436D-EC79-4C52-B108-999B2A20C07E}" dt="2024-02-08T15:02:42.815" v="1070" actId="20577"/>
          <ac:spMkLst>
            <pc:docMk/>
            <pc:sldMk cId="4207204587" sldId="300"/>
            <ac:spMk id="2" creationId="{EFFA217F-AEEA-69C2-36E2-E58F5DABFBAE}"/>
          </ac:spMkLst>
        </pc:spChg>
        <pc:spChg chg="mod">
          <ac:chgData name="Thibault VINCHENT" userId="b919e929-cfef-445e-a456-a3c1568e08ff" providerId="ADAL" clId="{46E4436D-EC79-4C52-B108-999B2A20C07E}" dt="2024-02-08T15:04:30.972" v="1111" actId="20577"/>
          <ac:spMkLst>
            <pc:docMk/>
            <pc:sldMk cId="4207204587" sldId="300"/>
            <ac:spMk id="24" creationId="{D1C06930-C722-1D1D-971D-E5EB2D560B70}"/>
          </ac:spMkLst>
        </pc:spChg>
      </pc:sldChg>
      <pc:sldChg chg="modSp add mod">
        <pc:chgData name="Thibault VINCHENT" userId="b919e929-cfef-445e-a456-a3c1568e08ff" providerId="ADAL" clId="{46E4436D-EC79-4C52-B108-999B2A20C07E}" dt="2024-02-08T15:10:18.976" v="1302" actId="27636"/>
        <pc:sldMkLst>
          <pc:docMk/>
          <pc:sldMk cId="2580130287" sldId="301"/>
        </pc:sldMkLst>
        <pc:spChg chg="mod">
          <ac:chgData name="Thibault VINCHENT" userId="b919e929-cfef-445e-a456-a3c1568e08ff" providerId="ADAL" clId="{46E4436D-EC79-4C52-B108-999B2A20C07E}" dt="2024-02-08T15:05:24.015" v="1116" actId="20577"/>
          <ac:spMkLst>
            <pc:docMk/>
            <pc:sldMk cId="2580130287" sldId="301"/>
            <ac:spMk id="2" creationId="{A16F5095-7B2A-1D00-C241-9A7B2FA42A56}"/>
          </ac:spMkLst>
        </pc:spChg>
        <pc:spChg chg="mod">
          <ac:chgData name="Thibault VINCHENT" userId="b919e929-cfef-445e-a456-a3c1568e08ff" providerId="ADAL" clId="{46E4436D-EC79-4C52-B108-999B2A20C07E}" dt="2024-02-08T15:10:18.976" v="1302" actId="27636"/>
          <ac:spMkLst>
            <pc:docMk/>
            <pc:sldMk cId="2580130287" sldId="301"/>
            <ac:spMk id="24" creationId="{4D85F156-52F4-B3CE-6E05-C9129598DBE4}"/>
          </ac:spMkLst>
        </pc:spChg>
      </pc:sldChg>
      <pc:sldChg chg="modSp add mod">
        <pc:chgData name="Thibault VINCHENT" userId="b919e929-cfef-445e-a456-a3c1568e08ff" providerId="ADAL" clId="{46E4436D-EC79-4C52-B108-999B2A20C07E}" dt="2024-02-09T14:40:41.484" v="1584" actId="20577"/>
        <pc:sldMkLst>
          <pc:docMk/>
          <pc:sldMk cId="3876814801" sldId="302"/>
        </pc:sldMkLst>
        <pc:spChg chg="mod">
          <ac:chgData name="Thibault VINCHENT" userId="b919e929-cfef-445e-a456-a3c1568e08ff" providerId="ADAL" clId="{46E4436D-EC79-4C52-B108-999B2A20C07E}" dt="2024-02-08T15:16:29.836" v="1508"/>
          <ac:spMkLst>
            <pc:docMk/>
            <pc:sldMk cId="3876814801" sldId="302"/>
            <ac:spMk id="2" creationId="{87EE53B0-5AB3-A1AC-21CF-771D5D6D5EA0}"/>
          </ac:spMkLst>
        </pc:spChg>
        <pc:spChg chg="mod">
          <ac:chgData name="Thibault VINCHENT" userId="b919e929-cfef-445e-a456-a3c1568e08ff" providerId="ADAL" clId="{46E4436D-EC79-4C52-B108-999B2A20C07E}" dt="2024-02-09T14:40:41.484" v="1584" actId="20577"/>
          <ac:spMkLst>
            <pc:docMk/>
            <pc:sldMk cId="3876814801" sldId="302"/>
            <ac:spMk id="24" creationId="{23D5A2C1-ABC4-E0A7-EBE5-7DF37EBBE5BE}"/>
          </ac:spMkLst>
        </pc:spChg>
      </pc:sldChg>
      <pc:sldChg chg="add del">
        <pc:chgData name="Thibault VINCHENT" userId="b919e929-cfef-445e-a456-a3c1568e08ff" providerId="ADAL" clId="{46E4436D-EC79-4C52-B108-999B2A20C07E}" dt="2024-02-08T15:24:27.310" v="1524" actId="2696"/>
        <pc:sldMkLst>
          <pc:docMk/>
          <pc:sldMk cId="1303542453" sldId="303"/>
        </pc:sldMkLst>
      </pc:sldChg>
      <pc:sldChg chg="addSp delSp modSp add mod ord">
        <pc:chgData name="Thibault VINCHENT" userId="b919e929-cfef-445e-a456-a3c1568e08ff" providerId="ADAL" clId="{46E4436D-EC79-4C52-B108-999B2A20C07E}" dt="2024-02-08T15:28:21.717" v="1538" actId="1076"/>
        <pc:sldMkLst>
          <pc:docMk/>
          <pc:sldMk cId="1588421015" sldId="303"/>
        </pc:sldMkLst>
        <pc:picChg chg="add mod">
          <ac:chgData name="Thibault VINCHENT" userId="b919e929-cfef-445e-a456-a3c1568e08ff" providerId="ADAL" clId="{46E4436D-EC79-4C52-B108-999B2A20C07E}" dt="2024-02-08T15:28:21.717" v="1538" actId="1076"/>
          <ac:picMkLst>
            <pc:docMk/>
            <pc:sldMk cId="1588421015" sldId="303"/>
            <ac:picMk id="3" creationId="{484854EF-C5EA-CC0B-91C7-02A8CB88C407}"/>
          </ac:picMkLst>
        </pc:picChg>
        <pc:picChg chg="mod">
          <ac:chgData name="Thibault VINCHENT" userId="b919e929-cfef-445e-a456-a3c1568e08ff" providerId="ADAL" clId="{46E4436D-EC79-4C52-B108-999B2A20C07E}" dt="2024-02-08T15:28:11.461" v="1537" actId="1076"/>
          <ac:picMkLst>
            <pc:docMk/>
            <pc:sldMk cId="1588421015" sldId="303"/>
            <ac:picMk id="5" creationId="{406F6775-4E48-A79D-5B29-0194AD1AAA01}"/>
          </ac:picMkLst>
        </pc:picChg>
        <pc:picChg chg="del">
          <ac:chgData name="Thibault VINCHENT" userId="b919e929-cfef-445e-a456-a3c1568e08ff" providerId="ADAL" clId="{46E4436D-EC79-4C52-B108-999B2A20C07E}" dt="2024-02-08T15:24:43.236" v="1528" actId="478"/>
          <ac:picMkLst>
            <pc:docMk/>
            <pc:sldMk cId="1588421015" sldId="303"/>
            <ac:picMk id="6" creationId="{A8E73CE7-AEA0-1B30-6D8C-ECC482D36988}"/>
          </ac:picMkLst>
        </pc:picChg>
      </pc:sldChg>
      <pc:sldChg chg="delSp add del setBg delDesignElem">
        <pc:chgData name="Thibault VINCHENT" userId="b919e929-cfef-445e-a456-a3c1568e08ff" providerId="ADAL" clId="{46E4436D-EC79-4C52-B108-999B2A20C07E}" dt="2024-02-08T15:24:15.430" v="1522" actId="47"/>
        <pc:sldMkLst>
          <pc:docMk/>
          <pc:sldMk cId="4090278320" sldId="303"/>
        </pc:sldMkLst>
        <pc:spChg chg="del">
          <ac:chgData name="Thibault VINCHENT" userId="b919e929-cfef-445e-a456-a3c1568e08ff" providerId="ADAL" clId="{46E4436D-EC79-4C52-B108-999B2A20C07E}" dt="2024-02-08T15:24:11.861" v="1521"/>
          <ac:spMkLst>
            <pc:docMk/>
            <pc:sldMk cId="4090278320" sldId="303"/>
            <ac:spMk id="103" creationId="{D0EF16DA-6C7C-E82E-B9C9-8962D11BB471}"/>
          </ac:spMkLst>
        </pc:spChg>
      </pc:sldChg>
      <pc:sldChg chg="add ord">
        <pc:chgData name="Thibault VINCHENT" userId="b919e929-cfef-445e-a456-a3c1568e08ff" providerId="ADAL" clId="{46E4436D-EC79-4C52-B108-999B2A20C07E}" dt="2024-02-08T15:28:43.637" v="1541"/>
        <pc:sldMkLst>
          <pc:docMk/>
          <pc:sldMk cId="2469640044" sldId="304"/>
        </pc:sldMkLst>
      </pc:sldChg>
      <pc:sldChg chg="add ord">
        <pc:chgData name="Thibault VINCHENT" userId="b919e929-cfef-445e-a456-a3c1568e08ff" providerId="ADAL" clId="{46E4436D-EC79-4C52-B108-999B2A20C07E}" dt="2024-02-08T15:29:03.282" v="1544"/>
        <pc:sldMkLst>
          <pc:docMk/>
          <pc:sldMk cId="1923024982" sldId="305"/>
        </pc:sldMkLst>
      </pc:sldChg>
      <pc:sldChg chg="modSp add mod ord">
        <pc:chgData name="Thibault VINCHENT" userId="b919e929-cfef-445e-a456-a3c1568e08ff" providerId="ADAL" clId="{46E4436D-EC79-4C52-B108-999B2A20C07E}" dt="2024-02-08T15:32:31.414" v="1569" actId="27636"/>
        <pc:sldMkLst>
          <pc:docMk/>
          <pc:sldMk cId="2144360358" sldId="306"/>
        </pc:sldMkLst>
        <pc:spChg chg="mod">
          <ac:chgData name="Thibault VINCHENT" userId="b919e929-cfef-445e-a456-a3c1568e08ff" providerId="ADAL" clId="{46E4436D-EC79-4C52-B108-999B2A20C07E}" dt="2024-02-08T15:32:22.970" v="1565" actId="14100"/>
          <ac:spMkLst>
            <pc:docMk/>
            <pc:sldMk cId="2144360358" sldId="306"/>
            <ac:spMk id="2" creationId="{876A021D-E8E8-7358-3242-6F8A2954288A}"/>
          </ac:spMkLst>
        </pc:spChg>
        <pc:spChg chg="mod">
          <ac:chgData name="Thibault VINCHENT" userId="b919e929-cfef-445e-a456-a3c1568e08ff" providerId="ADAL" clId="{46E4436D-EC79-4C52-B108-999B2A20C07E}" dt="2024-02-08T15:32:31.414" v="1569" actId="27636"/>
          <ac:spMkLst>
            <pc:docMk/>
            <pc:sldMk cId="2144360358" sldId="306"/>
            <ac:spMk id="24" creationId="{D6FB81E6-2D04-9B9A-3AC7-16C31E5B6630}"/>
          </ac:spMkLst>
        </pc:spChg>
      </pc:sldChg>
      <pc:sldChg chg="modSp add del mod">
        <pc:chgData name="Thibault VINCHENT" userId="b919e929-cfef-445e-a456-a3c1568e08ff" providerId="ADAL" clId="{46E4436D-EC79-4C52-B108-999B2A20C07E}" dt="2024-02-08T15:35:21.388" v="1582" actId="47"/>
        <pc:sldMkLst>
          <pc:docMk/>
          <pc:sldMk cId="2236566093" sldId="307"/>
        </pc:sldMkLst>
        <pc:spChg chg="mod">
          <ac:chgData name="Thibault VINCHENT" userId="b919e929-cfef-445e-a456-a3c1568e08ff" providerId="ADAL" clId="{46E4436D-EC79-4C52-B108-999B2A20C07E}" dt="2024-02-08T15:33:15.756" v="1572"/>
          <ac:spMkLst>
            <pc:docMk/>
            <pc:sldMk cId="2236566093" sldId="307"/>
            <ac:spMk id="2" creationId="{0B655443-C65C-04F3-A452-DF8435D1CFD7}"/>
          </ac:spMkLst>
        </pc:spChg>
        <pc:spChg chg="mod">
          <ac:chgData name="Thibault VINCHENT" userId="b919e929-cfef-445e-a456-a3c1568e08ff" providerId="ADAL" clId="{46E4436D-EC79-4C52-B108-999B2A20C07E}" dt="2024-02-08T15:35:15.722" v="1581"/>
          <ac:spMkLst>
            <pc:docMk/>
            <pc:sldMk cId="2236566093" sldId="307"/>
            <ac:spMk id="24" creationId="{57EE72BC-2E98-2B8C-B81E-B916F7A15567}"/>
          </ac:spMkLst>
        </pc:spChg>
      </pc:sldChg>
    </pc:docChg>
  </pc:docChgLst>
  <pc:docChgLst>
    <pc:chgData name="Thibault VINCHENT" userId="b919e929-cfef-445e-a456-a3c1568e08ff" providerId="ADAL" clId="{8BFAB4D8-F674-467A-995A-2E88EB9645ED}"/>
    <pc:docChg chg="custSel addSld delSld modSld sldOrd">
      <pc:chgData name="Thibault VINCHENT" userId="b919e929-cfef-445e-a456-a3c1568e08ff" providerId="ADAL" clId="{8BFAB4D8-F674-467A-995A-2E88EB9645ED}" dt="2024-02-27T13:08:14.051" v="126" actId="20577"/>
      <pc:docMkLst>
        <pc:docMk/>
      </pc:docMkLst>
      <pc:sldChg chg="modSp mod">
        <pc:chgData name="Thibault VINCHENT" userId="b919e929-cfef-445e-a456-a3c1568e08ff" providerId="ADAL" clId="{8BFAB4D8-F674-467A-995A-2E88EB9645ED}" dt="2024-02-27T13:05:05.409" v="67" actId="20577"/>
        <pc:sldMkLst>
          <pc:docMk/>
          <pc:sldMk cId="2637271509" sldId="289"/>
        </pc:sldMkLst>
        <pc:spChg chg="mod">
          <ac:chgData name="Thibault VINCHENT" userId="b919e929-cfef-445e-a456-a3c1568e08ff" providerId="ADAL" clId="{8BFAB4D8-F674-467A-995A-2E88EB9645ED}" dt="2024-02-27T13:05:05.409" v="67" actId="20577"/>
          <ac:spMkLst>
            <pc:docMk/>
            <pc:sldMk cId="2637271509" sldId="289"/>
            <ac:spMk id="24" creationId="{45731C0F-485A-618A-D277-FBCCC9462750}"/>
          </ac:spMkLst>
        </pc:spChg>
      </pc:sldChg>
      <pc:sldChg chg="addSp delSp add del setBg delDesignElem">
        <pc:chgData name="Thibault VINCHENT" userId="b919e929-cfef-445e-a456-a3c1568e08ff" providerId="ADAL" clId="{8BFAB4D8-F674-467A-995A-2E88EB9645ED}" dt="2024-02-27T13:06:33.180" v="70"/>
        <pc:sldMkLst>
          <pc:docMk/>
          <pc:sldMk cId="3708397573" sldId="297"/>
        </pc:sldMkLst>
        <pc:spChg chg="add del">
          <ac:chgData name="Thibault VINCHENT" userId="b919e929-cfef-445e-a456-a3c1568e08ff" providerId="ADAL" clId="{8BFAB4D8-F674-467A-995A-2E88EB9645ED}" dt="2024-02-27T13:06:33.180" v="70"/>
          <ac:spMkLst>
            <pc:docMk/>
            <pc:sldMk cId="3708397573" sldId="297"/>
            <ac:spMk id="103" creationId="{9EA34B0B-08B6-C863-465B-28D3317939BC}"/>
          </ac:spMkLst>
        </pc:spChg>
      </pc:sldChg>
      <pc:sldChg chg="modSp add mod ord">
        <pc:chgData name="Thibault VINCHENT" userId="b919e929-cfef-445e-a456-a3c1568e08ff" providerId="ADAL" clId="{8BFAB4D8-F674-467A-995A-2E88EB9645ED}" dt="2024-02-27T13:07:53.065" v="91" actId="20577"/>
        <pc:sldMkLst>
          <pc:docMk/>
          <pc:sldMk cId="3732122257" sldId="297"/>
        </pc:sldMkLst>
        <pc:spChg chg="mod">
          <ac:chgData name="Thibault VINCHENT" userId="b919e929-cfef-445e-a456-a3c1568e08ff" providerId="ADAL" clId="{8BFAB4D8-F674-467A-995A-2E88EB9645ED}" dt="2024-02-27T13:07:04.708" v="88" actId="20577"/>
          <ac:spMkLst>
            <pc:docMk/>
            <pc:sldMk cId="3732122257" sldId="297"/>
            <ac:spMk id="2" creationId="{E93E668F-009A-FF7A-6AFE-17338D6779AB}"/>
          </ac:spMkLst>
        </pc:spChg>
        <pc:spChg chg="mod">
          <ac:chgData name="Thibault VINCHENT" userId="b919e929-cfef-445e-a456-a3c1568e08ff" providerId="ADAL" clId="{8BFAB4D8-F674-467A-995A-2E88EB9645ED}" dt="2024-02-27T13:07:53.065" v="91" actId="20577"/>
          <ac:spMkLst>
            <pc:docMk/>
            <pc:sldMk cId="3732122257" sldId="297"/>
            <ac:spMk id="3" creationId="{F5C5526A-8B22-4079-6203-7ADC21E13A3F}"/>
          </ac:spMkLst>
        </pc:spChg>
      </pc:sldChg>
      <pc:sldChg chg="add del">
        <pc:chgData name="Thibault VINCHENT" userId="b919e929-cfef-445e-a456-a3c1568e08ff" providerId="ADAL" clId="{8BFAB4D8-F674-467A-995A-2E88EB9645ED}" dt="2024-02-27T13:06:33.180" v="70"/>
        <pc:sldMkLst>
          <pc:docMk/>
          <pc:sldMk cId="684706595" sldId="298"/>
        </pc:sldMkLst>
      </pc:sldChg>
      <pc:sldChg chg="modSp add mod ord replId">
        <pc:chgData name="Thibault VINCHENT" userId="b919e929-cfef-445e-a456-a3c1568e08ff" providerId="ADAL" clId="{8BFAB4D8-F674-467A-995A-2E88EB9645ED}" dt="2024-02-27T13:08:14.051" v="126" actId="20577"/>
        <pc:sldMkLst>
          <pc:docMk/>
          <pc:sldMk cId="3555913775" sldId="298"/>
        </pc:sldMkLst>
        <pc:spChg chg="mod">
          <ac:chgData name="Thibault VINCHENT" userId="b919e929-cfef-445e-a456-a3c1568e08ff" providerId="ADAL" clId="{8BFAB4D8-F674-467A-995A-2E88EB9645ED}" dt="2024-02-27T13:08:04.566" v="111" actId="20577"/>
          <ac:spMkLst>
            <pc:docMk/>
            <pc:sldMk cId="3555913775" sldId="298"/>
            <ac:spMk id="2" creationId="{3662C2CB-6E5B-EEAA-D47D-3D59D4DDD019}"/>
          </ac:spMkLst>
        </pc:spChg>
        <pc:spChg chg="mod">
          <ac:chgData name="Thibault VINCHENT" userId="b919e929-cfef-445e-a456-a3c1568e08ff" providerId="ADAL" clId="{8BFAB4D8-F674-467A-995A-2E88EB9645ED}" dt="2024-02-27T13:08:14.051" v="126" actId="20577"/>
          <ac:spMkLst>
            <pc:docMk/>
            <pc:sldMk cId="3555913775" sldId="298"/>
            <ac:spMk id="24" creationId="{53F841DE-BA92-9159-E423-E1B234A6C9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04/03/2024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15525-ED55-9DD4-FE0B-FA6CC8DDE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9DAC71-E2D6-D344-E0FC-582B2361F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C22B2A-CD1F-C26B-652F-7BF536F9B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943331-F923-7B21-E81A-0BD4EFA62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418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4CE97-00A5-5061-C3E9-4FEFB4550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896EC2A-B69E-D122-7766-9D6416736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EB04A08-C199-5C88-D55D-0FBFB5026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B90A20-43C2-5770-6218-ACBCD6490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284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76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867DF-C8D6-83BE-1B82-825A62295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2F03A59-9B4C-BF96-3380-2269EF52B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3026914-BE82-67A5-C85E-83ED73B9F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C092A7-6D3E-A19F-B228-7E1A8C5CA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677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701B3-3CCA-1187-CD4E-FCD381473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AAFC6BE-038B-87F3-07C1-230CAA639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42BB3D9-3D7B-BD8F-D7FA-74BC5DFD9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0410A2-F565-2065-2422-2A60AE691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70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3899E-54E9-CA86-73BE-7F66F854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F930E5-FA0B-E262-1354-72069AAED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3FEF55-FF40-AA08-0731-23B3AD73B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96ACB1-32F7-E25B-A0F4-FEC79CBE4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058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8282-8A77-2BB2-0A38-D0BF3B13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5F1A831-1EA4-9452-9E5F-9B778C01A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A7893AC-D365-2F8B-4E67-4A3FC639E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353778-F6EC-A35F-EEA9-DAA0188CA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14EC0-59D8-075C-E8DC-17B650521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FAFD446-D259-AEE7-8D7D-EFC91B996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7582614-4695-BC9B-363F-1255A1844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8E653A-B860-3D5A-C870-4C0122E89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2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F30F0-A1D9-C00C-4BBB-453FA602C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C5F6E30-692C-0606-AE35-B58EA4DC8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81A0937-B404-9EBE-B692-46D85E6ED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1F52EA-6B82-5B24-C1E8-0521A9761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71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6FAB3-45AA-27AF-B57D-8773E9DF8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7E748DB-16EE-8E23-CE4E-75F7505DA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B0A99F0-5C0A-3174-01CA-A06CF7FE5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141FD7-7E52-40FA-B906-E67D94854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0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914EC-9558-3C6B-B20D-3DE8AF069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EDED0B7-4CBD-2A94-E788-742980CB0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5F48DCE-1A2C-3BC4-A161-576EE45A3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E74DB1-DE21-E11C-A1E0-80A31B955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55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902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88976-4DCF-71DF-883D-7D5576BA2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45D9632-0AB7-0AD9-F1F7-9284B2D0DA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58E105-5C9A-55B9-C453-E6BF963EE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D52CFA-E766-2090-7ECD-F349E93E1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7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57286-48D5-A6C2-8440-3A088278C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6D09EA7-DDBB-1E06-45C1-84B5053B6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81DAF6B-BC18-A7C1-7AEC-0DD630099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1A83C9-7BD8-32C0-C08D-C422F62C2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8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04/03/2024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hyperlink" Target="mailto:Thibault.vinchent@campus-cd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C5A67-9D37-C1B3-D0BE-B6B493B54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D24AD9-13F0-1746-F858-62314050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74A022D4-5C80-6592-4016-A03E50D8F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3D2CB0-7614-252D-EE71-C74B58CFE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973363" cy="2420504"/>
          </a:xfrm>
        </p:spPr>
        <p:txBody>
          <a:bodyPr rtlCol="0">
            <a:normAutofit/>
          </a:bodyPr>
          <a:lstStyle/>
          <a:p>
            <a:pPr algn="l"/>
            <a:r>
              <a:rPr lang="fr-FR" sz="3600" dirty="0"/>
              <a:t>Première approche</a:t>
            </a:r>
            <a:br>
              <a:rPr lang="fr-FR" sz="3600" dirty="0"/>
            </a:br>
            <a:r>
              <a:rPr lang="fr-FR" sz="3600" dirty="0"/>
              <a:t>des outils abordés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2B319-EFFB-DB84-4C31-ED841822D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 fontScale="92500" lnSpcReduction="20000"/>
          </a:bodyPr>
          <a:lstStyle/>
          <a:p>
            <a:pPr algn="l" rtl="0"/>
            <a:r>
              <a:rPr lang="fr-FR" dirty="0"/>
              <a:t>Méthodologie de p</a:t>
            </a:r>
            <a:r>
              <a:rPr lang="fr-FR" sz="2300" dirty="0"/>
              <a:t>rojet, organisation, </a:t>
            </a:r>
            <a:r>
              <a:rPr lang="fr-FR" sz="2300" dirty="0" err="1"/>
              <a:t>testing</a:t>
            </a:r>
            <a:r>
              <a:rPr lang="fr-FR" sz="2300" dirty="0"/>
              <a:t>, CI/CD, </a:t>
            </a:r>
            <a:r>
              <a:rPr lang="fr-FR" sz="2300" dirty="0" err="1"/>
              <a:t>Devops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108117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8E0D1-2D61-8694-C17D-D876939CD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59D09D-6B41-9346-7D93-342665EE6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AE13C9A-90AE-47D9-3FEB-8808888A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Méthodologie</a:t>
            </a:r>
            <a:br>
              <a:rPr lang="fr-FR" sz="4000" dirty="0"/>
            </a:br>
            <a:r>
              <a:rPr lang="fr-FR" sz="4000" dirty="0"/>
              <a:t>de projet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FA73F25-D01B-FA81-3501-89F3548F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/>
              <a:t>Structurer les différentes phases et tâches d’un projet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/>
              <a:t>Activité de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Planifier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Gérer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Contrôler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/>
              <a:t>En fonction des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Objectifs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Rôles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Ressources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Risques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/>
              <a:t>Exemples  de méthodologies de projet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Cycle en V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Cascade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u="sng" dirty="0"/>
              <a:t>Agile</a:t>
            </a:r>
          </a:p>
        </p:txBody>
      </p:sp>
    </p:spTree>
    <p:extLst>
      <p:ext uri="{BB962C8B-B14F-4D97-AF65-F5344CB8AC3E}">
        <p14:creationId xmlns:p14="http://schemas.microsoft.com/office/powerpoint/2010/main" val="208956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Organisation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Conception : Merise, MCD, </a:t>
            </a:r>
            <a:r>
              <a:rPr lang="fr-FR" sz="1600" u="sng" dirty="0"/>
              <a:t>MLD</a:t>
            </a:r>
            <a:r>
              <a:rPr lang="fr-FR" sz="1600" dirty="0"/>
              <a:t>, UML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Documentation : </a:t>
            </a:r>
            <a:r>
              <a:rPr lang="fr-FR" sz="1600" u="sng" dirty="0"/>
              <a:t>CDC, </a:t>
            </a:r>
            <a:r>
              <a:rPr lang="fr-FR" sz="1600" u="sng" dirty="0" err="1"/>
              <a:t>Markdown</a:t>
            </a:r>
            <a:r>
              <a:rPr lang="fr-FR" sz="1600" u="sng" dirty="0"/>
              <a:t>, commentaire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Suivi de projet / </a:t>
            </a:r>
            <a:r>
              <a:rPr lang="fr-FR" sz="1600" dirty="0" err="1"/>
              <a:t>Ticketing</a:t>
            </a:r>
            <a:r>
              <a:rPr lang="fr-FR" sz="1600" dirty="0"/>
              <a:t> : </a:t>
            </a:r>
            <a:r>
              <a:rPr lang="fr-FR" sz="1600" u="sng" dirty="0"/>
              <a:t>Trello</a:t>
            </a:r>
            <a:r>
              <a:rPr lang="fr-FR" sz="1600" dirty="0"/>
              <a:t>, JIRA, Notion</a:t>
            </a:r>
          </a:p>
        </p:txBody>
      </p:sp>
    </p:spTree>
    <p:extLst>
      <p:ext uri="{BB962C8B-B14F-4D97-AF65-F5344CB8AC3E}">
        <p14:creationId xmlns:p14="http://schemas.microsoft.com/office/powerpoint/2010/main" val="111642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3D036-DEA8-02BF-DCD3-A93A6EFB7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64E0FA-FF50-764B-9CCF-E635221DD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B97B154-C836-11E1-79DD-B4222529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 err="1"/>
              <a:t>Testing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4590B0A-857D-0D9F-648E-15D016FAC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Catégorie de test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TU (Test Unitaires) : de fonctions, méthodes, classes..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2E2 (Test End to End) : de fonctionnalités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Intégration : de mise en production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Méthodologie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TDD (Test Driven </a:t>
            </a:r>
            <a:r>
              <a:rPr lang="fr-FR" sz="1400" dirty="0" err="1"/>
              <a:t>Development</a:t>
            </a:r>
            <a:r>
              <a:rPr lang="fr-FR" sz="1400" dirty="0"/>
              <a:t>) : rouge vert </a:t>
            </a:r>
            <a:r>
              <a:rPr lang="fr-FR" sz="1400" dirty="0" err="1"/>
              <a:t>refactor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Mesure de la qualité / monitoring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SonarQube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0114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42EDD-2524-827D-708F-D4784948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ADEA53-631C-40AC-F717-D634C6AD6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CD400F4-221B-1D15-C5FF-5D88814E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CI / CD, </a:t>
            </a:r>
            <a:r>
              <a:rPr lang="fr-FR" sz="4000" dirty="0" err="1"/>
              <a:t>Devops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F66C2169-8F80-9300-97DA-07A1DF3CC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Intégration Continue / Déploiement Continu, </a:t>
            </a:r>
            <a:r>
              <a:rPr lang="fr-FR" sz="1600" dirty="0" err="1"/>
              <a:t>Devops</a:t>
            </a:r>
            <a:r>
              <a:rPr lang="fr-FR" sz="1600" dirty="0"/>
              <a:t> :</a:t>
            </a:r>
            <a:r>
              <a:rPr lang="fr-FR" sz="1400" dirty="0"/>
              <a:t> automatisation du processus entre le développement et le déploiement, en passant par les tests automatisés.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Virtualisation / Conteneur : Docker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Orchestration : </a:t>
            </a:r>
            <a:r>
              <a:rPr lang="fr-FR" sz="1400" dirty="0" err="1"/>
              <a:t>Kubernetes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Workflow : </a:t>
            </a:r>
            <a:r>
              <a:rPr lang="fr-FR" sz="1400" dirty="0" err="1"/>
              <a:t>Github</a:t>
            </a:r>
            <a:r>
              <a:rPr lang="fr-FR" sz="1400" dirty="0"/>
              <a:t> actions, Jenkins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799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53809-CD50-1033-4FBD-C17A00D16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150FDF-4025-8D83-D4BA-959E6670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C2552963-0F26-0C9F-4FFB-48F633394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3E668F-009A-FF7A-6AFE-17338D677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973363" cy="2420504"/>
          </a:xfrm>
        </p:spPr>
        <p:txBody>
          <a:bodyPr rtlCol="0">
            <a:normAutofit/>
          </a:bodyPr>
          <a:lstStyle/>
          <a:p>
            <a:pPr algn="l"/>
            <a:r>
              <a:rPr lang="fr-FR" sz="3600" dirty="0"/>
              <a:t>Travail attendu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C5526A-8B22-4079-6203-7ADC21E13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fr-FR" dirty="0"/>
              <a:t>Version 1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373212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0C68-B557-7C6B-7111-78760287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0D2174-92F4-B5F3-533F-A5C9EA9B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62C2CB-6E5B-EEAA-D47D-3D59D4DD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Instructions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3F841DE-BA92-9159-E423-E1B234A6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Réaliser un site internet d’</a:t>
            </a:r>
            <a:r>
              <a:rPr lang="fr-FR" sz="1600" dirty="0" err="1"/>
              <a:t>upload</a:t>
            </a:r>
            <a:r>
              <a:rPr lang="fr-FR" sz="1600" dirty="0"/>
              <a:t> de fichier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Front : formulaire HTML : bouton « parcourir ses documents » et bouton « envoyer »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Back : validation PHP, dépôt sur le serveur, restriction de format de fichiers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Orienté MVP : prioriser les fonctionnalités, faire simple en termes de design au début.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Objectif : développer un travail de HTML et PHP sur 2 pages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Rendu : à déposer sur votre espace git</a:t>
            </a:r>
          </a:p>
        </p:txBody>
      </p:sp>
    </p:spTree>
    <p:extLst>
      <p:ext uri="{BB962C8B-B14F-4D97-AF65-F5344CB8AC3E}">
        <p14:creationId xmlns:p14="http://schemas.microsoft.com/office/powerpoint/2010/main" val="355591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Thibault </a:t>
            </a:r>
            <a:r>
              <a:rPr lang="fr-FR" sz="4000" dirty="0" err="1"/>
              <a:t>Vinchent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 fontScale="85000" lnSpcReduction="10000"/>
          </a:bodyPr>
          <a:lstStyle/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Formateur permanent EPSI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thibault.vinchent@campus-cd.com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Toujours à votre disposition pour des compléments de cours, suivi de projet, demandes diverses.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Formateur en conception d’applications depuis 2015 (écoles d’ingénieur, universités, instituts)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Ingénieur développement depuis 2010 (Sopra, Toyota, Eurotunnel etc.).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: Exemples de sites créés…</a:t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e</a:t>
            </a: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toujours en fonctionnement !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rtl="0">
              <a:buNone/>
            </a:pPr>
            <a:endParaRPr lang="fr-FR" sz="2400" dirty="0"/>
          </a:p>
        </p:txBody>
      </p:sp>
      <p:pic>
        <p:nvPicPr>
          <p:cNvPr id="7" name="Image 6" descr="Une image contenant texte, Téléphone mobile, Ordinateur tablette, Appareil de communication&#10;&#10;Description générée automatiquement">
            <a:extLst>
              <a:ext uri="{FF2B5EF4-FFF2-40B4-BE49-F238E27FC236}">
                <a16:creationId xmlns:a16="http://schemas.microsoft.com/office/drawing/2014/main" id="{0F499A28-B532-7022-F132-E2DEF693CF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879" y="-1"/>
            <a:ext cx="609523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C0BCE-E6A3-27C4-98EA-7253A5A85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6B4896-566F-955B-DCF7-DC2659E2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3A200B-314D-4505-5618-20AA86C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3600" dirty="0"/>
              <a:t>Dimension pédagogique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997B469-909C-6712-11C6-BD5C4437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Décalage entre le système universitaire et professionnel: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Beaucoup de projets réalisés dans un cadre scolaire sont des travaux faits « </a:t>
            </a:r>
            <a:r>
              <a:rPr lang="fr-FR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scratch »,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Alors que vous aurez quasi systématiquement une base de code existante. Et parfois assez monstrueuse.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Cela pose deux problèmes majeurs: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La difficulté pour un jeune diplômé ou avec peu d’expérience à reprendre le code édité par des tiers,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La tentation de reprendre un travail « 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scratch » au lieu de modifier l’existant.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C’est ce que va s’efforcer de résoudre ce cours en vous habituant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 faire un code facilement éditable par un tiers,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À vous habituer à travailler sur des grosses bases de code difficilement éditable.</a:t>
            </a:r>
            <a:b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fr-FR" sz="12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i="1" u="sng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C’est donc un cours important dans votre montée en compétence.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4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6F4B7-4A4F-0C7D-B93D-81D51E643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76E503-D83F-500B-303B-C4FA61E2D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C9B58CD-3A93-C544-01F7-36EBDA38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3600" dirty="0"/>
              <a:t>Objectifs globaux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3F322288-D6AD-983A-1961-B6FEB51E0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Développer une application maintenable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Améliorer progressivement son approche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développant sa manière de communiquer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l’utilisation d’outils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codant proprement</a:t>
            </a:r>
          </a:p>
          <a:p>
            <a:pPr marL="810000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alternant plusieurs vagues successives de: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 d’application à partir d’une base ou </a:t>
            </a:r>
            <a:r>
              <a:rPr lang="fr-FR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scratch faite par vous-même (Maintenance applicative)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Reprise d’application existante faite par d’autres (Tierce Maintenance Applicative)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3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F0AC0-3E1A-7056-9A7D-9C3F7F05C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B0A482-04C9-87D8-7DDF-3DEEE38B9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4137498-6E65-6981-F51D-46F6C2AB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1346200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Programme de la</a:t>
            </a:r>
            <a:br>
              <a:rPr lang="fr-FR" sz="4000" dirty="0"/>
            </a:br>
            <a:r>
              <a:rPr lang="fr-FR" sz="4000" dirty="0"/>
              <a:t>(</a:t>
            </a:r>
            <a:r>
              <a:rPr lang="fr-FR" sz="4000" b="1" dirty="0"/>
              <a:t>T</a:t>
            </a:r>
            <a:r>
              <a:rPr lang="fr-FR" sz="4000" dirty="0"/>
              <a:t>ierce) </a:t>
            </a:r>
            <a:r>
              <a:rPr lang="fr-FR" sz="4000" b="1" dirty="0"/>
              <a:t>M</a:t>
            </a:r>
            <a:r>
              <a:rPr lang="fr-FR" sz="4000" dirty="0"/>
              <a:t>aintenance </a:t>
            </a:r>
            <a:r>
              <a:rPr lang="fr-FR" sz="4000" b="1" dirty="0"/>
              <a:t>A</a:t>
            </a:r>
            <a:r>
              <a:rPr lang="fr-FR" sz="4000" dirty="0"/>
              <a:t>pplicative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7ED9FA8-564E-664E-D2C2-8251B7653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 du module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MA : 20h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TMA : 20h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Étapes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1</a:t>
            </a:r>
            <a:b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: Démonstration de  la démarche de conception. Orienté MVP : prioriser les fonctionnalités, faire simple en termes de design au début.</a:t>
            </a:r>
            <a:b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: développer un travail de HTML et PHP sur 2 pages</a:t>
            </a:r>
            <a:b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ligne de vos travaux sur GIT.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2</a:t>
            </a:r>
            <a:b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: Reprise du travail précédent. Développer une modification CSS, HTML, PHP impliquant la structure générale.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3</a:t>
            </a:r>
            <a:b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TMA par groupe de 4 (dans l’ordre alphabétique).</a:t>
            </a:r>
            <a:b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 de fonctionnalité sur un travail existant.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4</a:t>
            </a:r>
            <a:b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TMA : Ajout de fonctionnalité sur un travail existant plus complexe.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du cours 5</a:t>
            </a:r>
            <a:b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: Développement d’un projet complexe.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 6 (en plusieurs cours)</a:t>
            </a:r>
            <a:b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TMA : Ajout de fonctionnalité sur un autre travail existant plus complexe.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 7 (en plusieurs cours)</a:t>
            </a:r>
            <a:b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TMA collective sur une autre application.</a:t>
            </a:r>
            <a:endParaRPr lang="fr-FR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2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5EC88-9278-553A-3877-8789E031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E6C465-5A4E-D2BA-F3C7-DA4DB7357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B7449F-477B-689D-267D-9DEC1B45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Programme</a:t>
            </a:r>
            <a:br>
              <a:rPr lang="fr-FR" sz="4000" dirty="0"/>
            </a:br>
            <a:r>
              <a:rPr lang="fr-FR" sz="4000" dirty="0"/>
              <a:t>d’aujourd’hui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45731C0F-485A-618A-D277-FBCCC946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/>
          </a:bodyPr>
          <a:lstStyle/>
          <a:p>
            <a:pPr marL="6786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du projet fil rouge</a:t>
            </a:r>
          </a:p>
          <a:p>
            <a:pPr marL="6786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Première définition (MA, TMA)</a:t>
            </a:r>
          </a:p>
          <a:p>
            <a:pPr marL="6786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Survol des outils qui seront utilisés (méthodologie, organisation, </a:t>
            </a:r>
            <a:r>
              <a:rPr lang="fr-FR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</a:t>
            </a: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CI/CD/</a:t>
            </a:r>
            <a:r>
              <a:rPr lang="fr-FR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Devops</a:t>
            </a: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786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attendu</a:t>
            </a:r>
          </a:p>
          <a:p>
            <a:pPr marL="6786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CODING !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7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fr-FR" sz="4000" dirty="0"/>
              <a:t>Présentation </a:t>
            </a:r>
            <a:br>
              <a:rPr lang="fr-FR" sz="4000" dirty="0"/>
            </a:br>
            <a:r>
              <a:rPr lang="fr-FR" sz="4000" dirty="0"/>
              <a:t>du projet</a:t>
            </a:r>
            <a:br>
              <a:rPr lang="fr-FR" sz="4000" dirty="0"/>
            </a:br>
            <a:r>
              <a:rPr lang="fr-FR" sz="4000" dirty="0"/>
              <a:t>fil rouge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fr-FR" sz="2300" dirty="0"/>
              <a:t>Cf navigateur</a:t>
            </a:r>
          </a:p>
        </p:txBody>
      </p:sp>
      <p:pic>
        <p:nvPicPr>
          <p:cNvPr id="4" name="Image 3" descr="Une image contenant texte, capture d’écran, Téléphone mobile, multimédia&#10;&#10;Description générée automatiquement">
            <a:extLst>
              <a:ext uri="{FF2B5EF4-FFF2-40B4-BE49-F238E27FC236}">
                <a16:creationId xmlns:a16="http://schemas.microsoft.com/office/drawing/2014/main" id="{82DA48F0-3C4C-62D9-5358-C65D6051C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913" y="471487"/>
            <a:ext cx="3327202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28D402-C841-8C95-4597-0EC3346B1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62110E5-5A63-16BB-9E6E-258E6057E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0A62EFEE-09D7-E892-D01F-9DD9708A5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9C1AEE-2A80-4E96-4C7E-6F9F0EFE3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fr-FR" sz="4000" dirty="0"/>
              <a:t>Premières définitions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5D586C-75FF-FD54-AAB3-F3A6B97AF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fr-FR" sz="2300" dirty="0"/>
              <a:t>MA, TMA</a:t>
            </a:r>
          </a:p>
        </p:txBody>
      </p:sp>
    </p:spTree>
    <p:extLst>
      <p:ext uri="{BB962C8B-B14F-4D97-AF65-F5344CB8AC3E}">
        <p14:creationId xmlns:p14="http://schemas.microsoft.com/office/powerpoint/2010/main" val="68577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39682-FDB1-D5C0-9557-F5AEE602E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3615A5-BB64-D373-C460-265E1FCB3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FA4994E-3CD6-DFA1-F698-4E7FBED8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(</a:t>
            </a:r>
            <a:r>
              <a:rPr lang="fr-FR" sz="4000" b="1" dirty="0"/>
              <a:t>T</a:t>
            </a:r>
            <a:r>
              <a:rPr lang="fr-FR" sz="4000" dirty="0"/>
              <a:t>ierce)</a:t>
            </a:r>
            <a:br>
              <a:rPr lang="fr-FR" sz="4000" dirty="0"/>
            </a:br>
            <a:r>
              <a:rPr lang="fr-FR" sz="4000" b="1" dirty="0"/>
              <a:t>M</a:t>
            </a:r>
            <a:r>
              <a:rPr lang="fr-FR" sz="4000" dirty="0"/>
              <a:t>aintenance </a:t>
            </a:r>
            <a:r>
              <a:rPr lang="fr-FR" sz="4000" b="1" dirty="0"/>
              <a:t>A</a:t>
            </a:r>
            <a:r>
              <a:rPr lang="fr-FR" sz="4000" dirty="0"/>
              <a:t>pplicative 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9E714F2-E3F4-80D3-424C-C5C5E6230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/>
              <a:t>Pourvoir au bon fonctionnement d’une application.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/>
              <a:t>Activité de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Corriger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Faire évoluer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/>
              <a:t>Avec pour objectif de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Conserver un haut niveau de qualité et disponibilité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Répondre aux besoins évolutifs des métiers.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/>
              <a:t>Exemples concrets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Mise à jour de logiciels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Résolution de bugs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Maintenance de la sécurité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Support utilisateur</a:t>
            </a:r>
            <a:br>
              <a:rPr lang="fr-FR" sz="1600" dirty="0"/>
            </a:b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8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9115</TotalTime>
  <Words>824</Words>
  <Application>Microsoft Office PowerPoint</Application>
  <PresentationFormat>Grand écran</PresentationFormat>
  <Paragraphs>128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Calibri</vt:lpstr>
      <vt:lpstr>Goudy Old Style</vt:lpstr>
      <vt:lpstr>Wingdings 2</vt:lpstr>
      <vt:lpstr>SlateVTI</vt:lpstr>
      <vt:lpstr>Présentation PowerPoint</vt:lpstr>
      <vt:lpstr>Thibault Vinchent</vt:lpstr>
      <vt:lpstr>Dimension pédagogique</vt:lpstr>
      <vt:lpstr>Objectifs globaux</vt:lpstr>
      <vt:lpstr>Programme de la (Tierce) Maintenance Applicative</vt:lpstr>
      <vt:lpstr>Programme d’aujourd’hui</vt:lpstr>
      <vt:lpstr>Présentation  du projet fil rouge</vt:lpstr>
      <vt:lpstr>Premières définitions</vt:lpstr>
      <vt:lpstr>(Tierce) Maintenance Applicative </vt:lpstr>
      <vt:lpstr>Première approche des outils abordés</vt:lpstr>
      <vt:lpstr>Méthodologie de projet</vt:lpstr>
      <vt:lpstr>Organisation</vt:lpstr>
      <vt:lpstr>Testing</vt:lpstr>
      <vt:lpstr>CI / CD, Devops</vt:lpstr>
      <vt:lpstr>Travail attendu</vt:lpstr>
      <vt:lpstr>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Thibault VINCHENT</cp:lastModifiedBy>
  <cp:revision>2</cp:revision>
  <dcterms:created xsi:type="dcterms:W3CDTF">2024-02-07T14:46:16Z</dcterms:created>
  <dcterms:modified xsi:type="dcterms:W3CDTF">2024-03-05T08:07:18Z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