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21"/>
  </p:notesMasterIdLst>
  <p:sldIdLst>
    <p:sldId id="256" r:id="rId2"/>
    <p:sldId id="257" r:id="rId3"/>
    <p:sldId id="299" r:id="rId4"/>
    <p:sldId id="308" r:id="rId5"/>
    <p:sldId id="309" r:id="rId6"/>
    <p:sldId id="310" r:id="rId7"/>
    <p:sldId id="311" r:id="rId8"/>
    <p:sldId id="312" r:id="rId9"/>
    <p:sldId id="313" r:id="rId10"/>
    <p:sldId id="314" r:id="rId11"/>
    <p:sldId id="315" r:id="rId12"/>
    <p:sldId id="316" r:id="rId13"/>
    <p:sldId id="317" r:id="rId14"/>
    <p:sldId id="318" r:id="rId15"/>
    <p:sldId id="319" r:id="rId16"/>
    <p:sldId id="321" r:id="rId17"/>
    <p:sldId id="320" r:id="rId18"/>
    <p:sldId id="322" r:id="rId19"/>
    <p:sldId id="323" r:id="rId20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355600" rtl="0" fontAlgn="auto" latinLnBrk="0" hangingPunct="0">
      <a:lnSpc>
        <a:spcPct val="100000"/>
      </a:lnSpc>
      <a:spcBef>
        <a:spcPts val="4700"/>
      </a:spcBef>
      <a:spcAft>
        <a:spcPts val="0"/>
      </a:spcAft>
      <a:buClrTx/>
      <a:buSzTx/>
      <a:buFontTx/>
      <a:buNone/>
      <a:tabLst/>
      <a:defRPr kumimoji="0" sz="4000" b="0" i="0" u="none" strike="noStrike" cap="none" spc="0" normalizeH="0" baseline="0">
        <a:ln>
          <a:noFill/>
        </a:ln>
        <a:solidFill>
          <a:srgbClr val="53585F"/>
        </a:solidFill>
        <a:effectLst/>
        <a:uFillTx/>
        <a:latin typeface="Produkt Extralight"/>
        <a:ea typeface="Produkt Extralight"/>
        <a:cs typeface="Produkt Extralight"/>
        <a:sym typeface="Produkt Extralight"/>
      </a:defRPr>
    </a:lvl1pPr>
    <a:lvl2pPr marL="0" marR="0" indent="0" algn="l" defTabSz="355600" rtl="0" fontAlgn="auto" latinLnBrk="0" hangingPunct="0">
      <a:lnSpc>
        <a:spcPct val="100000"/>
      </a:lnSpc>
      <a:spcBef>
        <a:spcPts val="4700"/>
      </a:spcBef>
      <a:spcAft>
        <a:spcPts val="0"/>
      </a:spcAft>
      <a:buClrTx/>
      <a:buSzTx/>
      <a:buFontTx/>
      <a:buNone/>
      <a:tabLst/>
      <a:defRPr kumimoji="0" sz="4000" b="0" i="0" u="none" strike="noStrike" cap="none" spc="0" normalizeH="0" baseline="0">
        <a:ln>
          <a:noFill/>
        </a:ln>
        <a:solidFill>
          <a:srgbClr val="53585F"/>
        </a:solidFill>
        <a:effectLst/>
        <a:uFillTx/>
        <a:latin typeface="Produkt Extralight"/>
        <a:ea typeface="Produkt Extralight"/>
        <a:cs typeface="Produkt Extralight"/>
        <a:sym typeface="Produkt Extralight"/>
      </a:defRPr>
    </a:lvl2pPr>
    <a:lvl3pPr marL="0" marR="0" indent="0" algn="l" defTabSz="355600" rtl="0" fontAlgn="auto" latinLnBrk="0" hangingPunct="0">
      <a:lnSpc>
        <a:spcPct val="100000"/>
      </a:lnSpc>
      <a:spcBef>
        <a:spcPts val="4700"/>
      </a:spcBef>
      <a:spcAft>
        <a:spcPts val="0"/>
      </a:spcAft>
      <a:buClrTx/>
      <a:buSzTx/>
      <a:buFontTx/>
      <a:buNone/>
      <a:tabLst/>
      <a:defRPr kumimoji="0" sz="4000" b="0" i="0" u="none" strike="noStrike" cap="none" spc="0" normalizeH="0" baseline="0">
        <a:ln>
          <a:noFill/>
        </a:ln>
        <a:solidFill>
          <a:srgbClr val="53585F"/>
        </a:solidFill>
        <a:effectLst/>
        <a:uFillTx/>
        <a:latin typeface="Produkt Extralight"/>
        <a:ea typeface="Produkt Extralight"/>
        <a:cs typeface="Produkt Extralight"/>
        <a:sym typeface="Produkt Extralight"/>
      </a:defRPr>
    </a:lvl3pPr>
    <a:lvl4pPr marL="0" marR="0" indent="0" algn="l" defTabSz="355600" rtl="0" fontAlgn="auto" latinLnBrk="0" hangingPunct="0">
      <a:lnSpc>
        <a:spcPct val="100000"/>
      </a:lnSpc>
      <a:spcBef>
        <a:spcPts val="4700"/>
      </a:spcBef>
      <a:spcAft>
        <a:spcPts val="0"/>
      </a:spcAft>
      <a:buClrTx/>
      <a:buSzTx/>
      <a:buFontTx/>
      <a:buNone/>
      <a:tabLst/>
      <a:defRPr kumimoji="0" sz="4000" b="0" i="0" u="none" strike="noStrike" cap="none" spc="0" normalizeH="0" baseline="0">
        <a:ln>
          <a:noFill/>
        </a:ln>
        <a:solidFill>
          <a:srgbClr val="53585F"/>
        </a:solidFill>
        <a:effectLst/>
        <a:uFillTx/>
        <a:latin typeface="Produkt Extralight"/>
        <a:ea typeface="Produkt Extralight"/>
        <a:cs typeface="Produkt Extralight"/>
        <a:sym typeface="Produkt Extralight"/>
      </a:defRPr>
    </a:lvl4pPr>
    <a:lvl5pPr marL="0" marR="0" indent="0" algn="l" defTabSz="355600" rtl="0" fontAlgn="auto" latinLnBrk="0" hangingPunct="0">
      <a:lnSpc>
        <a:spcPct val="100000"/>
      </a:lnSpc>
      <a:spcBef>
        <a:spcPts val="4700"/>
      </a:spcBef>
      <a:spcAft>
        <a:spcPts val="0"/>
      </a:spcAft>
      <a:buClrTx/>
      <a:buSzTx/>
      <a:buFontTx/>
      <a:buNone/>
      <a:tabLst/>
      <a:defRPr kumimoji="0" sz="4000" b="0" i="0" u="none" strike="noStrike" cap="none" spc="0" normalizeH="0" baseline="0">
        <a:ln>
          <a:noFill/>
        </a:ln>
        <a:solidFill>
          <a:srgbClr val="53585F"/>
        </a:solidFill>
        <a:effectLst/>
        <a:uFillTx/>
        <a:latin typeface="Produkt Extralight"/>
        <a:ea typeface="Produkt Extralight"/>
        <a:cs typeface="Produkt Extralight"/>
        <a:sym typeface="Produkt Extralight"/>
      </a:defRPr>
    </a:lvl5pPr>
    <a:lvl6pPr marL="0" marR="0" indent="0" algn="l" defTabSz="355600" rtl="0" fontAlgn="auto" latinLnBrk="0" hangingPunct="0">
      <a:lnSpc>
        <a:spcPct val="100000"/>
      </a:lnSpc>
      <a:spcBef>
        <a:spcPts val="4700"/>
      </a:spcBef>
      <a:spcAft>
        <a:spcPts val="0"/>
      </a:spcAft>
      <a:buClrTx/>
      <a:buSzTx/>
      <a:buFontTx/>
      <a:buNone/>
      <a:tabLst/>
      <a:defRPr kumimoji="0" sz="4000" b="0" i="0" u="none" strike="noStrike" cap="none" spc="0" normalizeH="0" baseline="0">
        <a:ln>
          <a:noFill/>
        </a:ln>
        <a:solidFill>
          <a:srgbClr val="53585F"/>
        </a:solidFill>
        <a:effectLst/>
        <a:uFillTx/>
        <a:latin typeface="Produkt Extralight"/>
        <a:ea typeface="Produkt Extralight"/>
        <a:cs typeface="Produkt Extralight"/>
        <a:sym typeface="Produkt Extralight"/>
      </a:defRPr>
    </a:lvl6pPr>
    <a:lvl7pPr marL="0" marR="0" indent="0" algn="l" defTabSz="355600" rtl="0" fontAlgn="auto" latinLnBrk="0" hangingPunct="0">
      <a:lnSpc>
        <a:spcPct val="100000"/>
      </a:lnSpc>
      <a:spcBef>
        <a:spcPts val="4700"/>
      </a:spcBef>
      <a:spcAft>
        <a:spcPts val="0"/>
      </a:spcAft>
      <a:buClrTx/>
      <a:buSzTx/>
      <a:buFontTx/>
      <a:buNone/>
      <a:tabLst/>
      <a:defRPr kumimoji="0" sz="4000" b="0" i="0" u="none" strike="noStrike" cap="none" spc="0" normalizeH="0" baseline="0">
        <a:ln>
          <a:noFill/>
        </a:ln>
        <a:solidFill>
          <a:srgbClr val="53585F"/>
        </a:solidFill>
        <a:effectLst/>
        <a:uFillTx/>
        <a:latin typeface="Produkt Extralight"/>
        <a:ea typeface="Produkt Extralight"/>
        <a:cs typeface="Produkt Extralight"/>
        <a:sym typeface="Produkt Extralight"/>
      </a:defRPr>
    </a:lvl7pPr>
    <a:lvl8pPr marL="0" marR="0" indent="0" algn="l" defTabSz="355600" rtl="0" fontAlgn="auto" latinLnBrk="0" hangingPunct="0">
      <a:lnSpc>
        <a:spcPct val="100000"/>
      </a:lnSpc>
      <a:spcBef>
        <a:spcPts val="4700"/>
      </a:spcBef>
      <a:spcAft>
        <a:spcPts val="0"/>
      </a:spcAft>
      <a:buClrTx/>
      <a:buSzTx/>
      <a:buFontTx/>
      <a:buNone/>
      <a:tabLst/>
      <a:defRPr kumimoji="0" sz="4000" b="0" i="0" u="none" strike="noStrike" cap="none" spc="0" normalizeH="0" baseline="0">
        <a:ln>
          <a:noFill/>
        </a:ln>
        <a:solidFill>
          <a:srgbClr val="53585F"/>
        </a:solidFill>
        <a:effectLst/>
        <a:uFillTx/>
        <a:latin typeface="Produkt Extralight"/>
        <a:ea typeface="Produkt Extralight"/>
        <a:cs typeface="Produkt Extralight"/>
        <a:sym typeface="Produkt Extralight"/>
      </a:defRPr>
    </a:lvl8pPr>
    <a:lvl9pPr marL="0" marR="0" indent="0" algn="l" defTabSz="355600" rtl="0" fontAlgn="auto" latinLnBrk="0" hangingPunct="0">
      <a:lnSpc>
        <a:spcPct val="100000"/>
      </a:lnSpc>
      <a:spcBef>
        <a:spcPts val="4700"/>
      </a:spcBef>
      <a:spcAft>
        <a:spcPts val="0"/>
      </a:spcAft>
      <a:buClrTx/>
      <a:buSzTx/>
      <a:buFontTx/>
      <a:buNone/>
      <a:tabLst/>
      <a:defRPr kumimoji="0" sz="4000" b="0" i="0" u="none" strike="noStrike" cap="none" spc="0" normalizeH="0" baseline="0">
        <a:ln>
          <a:noFill/>
        </a:ln>
        <a:solidFill>
          <a:srgbClr val="53585F"/>
        </a:solidFill>
        <a:effectLst/>
        <a:uFillTx/>
        <a:latin typeface="Produkt Extralight"/>
        <a:ea typeface="Produkt Extralight"/>
        <a:cs typeface="Produkt Extralight"/>
        <a:sym typeface="Produkt Extralight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3AEDA28-34E5-4610-8CD6-9FED9C184EBD}" v="52" dt="2024-11-21T16:01:06.602"/>
  </p1510:revLst>
</p1510:revInfo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Produkt Extralight"/>
          <a:ea typeface="Produkt Extralight"/>
          <a:cs typeface="Produkt Extralight"/>
        </a:font>
        <a:srgbClr val="53585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FE2E6"/>
          </a:solidFill>
        </a:fill>
      </a:tcStyle>
    </a:wholeTbl>
    <a:band2H>
      <a:tcTxStyle/>
      <a:tcStyle>
        <a:tcBdr/>
        <a:fill>
          <a:solidFill>
            <a:srgbClr val="EFF1F3"/>
          </a:solidFill>
        </a:fill>
      </a:tcStyle>
    </a:band2H>
    <a:firstCol>
      <a:tcTxStyle b="on" i="off">
        <a:font>
          <a:latin typeface="Produkt Extralight"/>
          <a:ea typeface="Produkt Extralight"/>
          <a:cs typeface="Produkt Extralight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>
          <a:latin typeface="Produkt Extralight"/>
          <a:ea typeface="Produkt Extralight"/>
          <a:cs typeface="Produkt Extralight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>
          <a:latin typeface="Produkt Extralight"/>
          <a:ea typeface="Produkt Extralight"/>
          <a:cs typeface="Produkt Extralight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Produkt Extralight"/>
          <a:ea typeface="Produkt Extralight"/>
          <a:cs typeface="Produkt Extralight"/>
        </a:font>
        <a:srgbClr val="53585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CE6E0"/>
          </a:solidFill>
        </a:fill>
      </a:tcStyle>
    </a:wholeTbl>
    <a:band2H>
      <a:tcTxStyle/>
      <a:tcStyle>
        <a:tcBdr/>
        <a:fill>
          <a:solidFill>
            <a:srgbClr val="EEF3F0"/>
          </a:solidFill>
        </a:fill>
      </a:tcStyle>
    </a:band2H>
    <a:firstCol>
      <a:tcTxStyle b="on" i="off">
        <a:font>
          <a:latin typeface="Produkt Extralight"/>
          <a:ea typeface="Produkt Extralight"/>
          <a:cs typeface="Produkt Extralight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>
          <a:latin typeface="Produkt Extralight"/>
          <a:ea typeface="Produkt Extralight"/>
          <a:cs typeface="Produkt Extralight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>
          <a:latin typeface="Produkt Extralight"/>
          <a:ea typeface="Produkt Extralight"/>
          <a:cs typeface="Produkt Extralight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Produkt Extralight"/>
          <a:ea typeface="Produkt Extralight"/>
          <a:cs typeface="Produkt Extralight"/>
        </a:font>
        <a:srgbClr val="53585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E6DCE4"/>
          </a:solidFill>
        </a:fill>
      </a:tcStyle>
    </a:wholeTbl>
    <a:band2H>
      <a:tcTxStyle/>
      <a:tcStyle>
        <a:tcBdr/>
        <a:fill>
          <a:solidFill>
            <a:srgbClr val="F3EEF2"/>
          </a:solidFill>
        </a:fill>
      </a:tcStyle>
    </a:band2H>
    <a:firstCol>
      <a:tcTxStyle b="on" i="off">
        <a:font>
          <a:latin typeface="Produkt Extralight"/>
          <a:ea typeface="Produkt Extralight"/>
          <a:cs typeface="Produkt Extralight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>
          <a:latin typeface="Produkt Extralight"/>
          <a:ea typeface="Produkt Extralight"/>
          <a:cs typeface="Produkt Extralight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>
          <a:latin typeface="Produkt Extralight"/>
          <a:ea typeface="Produkt Extralight"/>
          <a:cs typeface="Produkt Extralight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Produkt Extralight"/>
          <a:ea typeface="Produkt Extralight"/>
          <a:cs typeface="Produkt Extralight"/>
        </a:font>
        <a:srgbClr val="53585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9E9E9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>
          <a:latin typeface="Produkt Extralight"/>
          <a:ea typeface="Produkt Extralight"/>
          <a:cs typeface="Produkt Extralight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>
          <a:latin typeface="Produkt Extralight"/>
          <a:ea typeface="Produkt Extralight"/>
          <a:cs typeface="Produkt Extralight"/>
        </a:font>
        <a:srgbClr val="53585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53585F"/>
              </a:solidFill>
              <a:prstDash val="solid"/>
              <a:round/>
            </a:ln>
          </a:top>
          <a:bottom>
            <a:ln w="25400" cap="flat">
              <a:solidFill>
                <a:srgbClr val="53585F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Produkt Extralight"/>
          <a:ea typeface="Produkt Extralight"/>
          <a:cs typeface="Produkt Extralight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53585F"/>
              </a:solidFill>
              <a:prstDash val="solid"/>
              <a:round/>
            </a:ln>
          </a:top>
          <a:bottom>
            <a:ln w="25400" cap="flat">
              <a:solidFill>
                <a:srgbClr val="53585F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Produkt Extralight"/>
          <a:ea typeface="Produkt Extralight"/>
          <a:cs typeface="Produkt Extralight"/>
        </a:font>
        <a:srgbClr val="53585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FD0D1"/>
          </a:solidFill>
        </a:fill>
      </a:tcStyle>
    </a:wholeTbl>
    <a:band2H>
      <a:tcTxStyle/>
      <a:tcStyle>
        <a:tcBdr/>
        <a:fill>
          <a:solidFill>
            <a:srgbClr val="E9E9E9"/>
          </a:solidFill>
        </a:fill>
      </a:tcStyle>
    </a:band2H>
    <a:firstCol>
      <a:tcTxStyle b="on" i="off">
        <a:font>
          <a:latin typeface="Produkt Extralight"/>
          <a:ea typeface="Produkt Extralight"/>
          <a:cs typeface="Produkt Extralight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53585F"/>
          </a:solidFill>
        </a:fill>
      </a:tcStyle>
    </a:firstCol>
    <a:lastRow>
      <a:tcTxStyle b="on" i="off">
        <a:font>
          <a:latin typeface="Produkt Extralight"/>
          <a:ea typeface="Produkt Extralight"/>
          <a:cs typeface="Produkt Extralight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53585F"/>
          </a:solidFill>
        </a:fill>
      </a:tcStyle>
    </a:lastRow>
    <a:firstRow>
      <a:tcTxStyle b="on" i="off">
        <a:font>
          <a:latin typeface="Produkt Extralight"/>
          <a:ea typeface="Produkt Extralight"/>
          <a:cs typeface="Produkt Extralight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53585F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Produkt Extralight"/>
          <a:ea typeface="Produkt Extralight"/>
          <a:cs typeface="Produkt Extralight"/>
        </a:font>
        <a:srgbClr val="53585F"/>
      </a:tcTxStyle>
      <a:tcStyle>
        <a:tcBdr>
          <a:left>
            <a:ln w="12700" cap="flat">
              <a:solidFill>
                <a:srgbClr val="53585F"/>
              </a:solidFill>
              <a:prstDash val="solid"/>
              <a:round/>
            </a:ln>
          </a:left>
          <a:right>
            <a:ln w="12700" cap="flat">
              <a:solidFill>
                <a:srgbClr val="53585F"/>
              </a:solidFill>
              <a:prstDash val="solid"/>
              <a:round/>
            </a:ln>
          </a:right>
          <a:top>
            <a:ln w="12700" cap="flat">
              <a:solidFill>
                <a:srgbClr val="53585F"/>
              </a:solidFill>
              <a:prstDash val="solid"/>
              <a:round/>
            </a:ln>
          </a:top>
          <a:bottom>
            <a:ln w="12700" cap="flat">
              <a:solidFill>
                <a:srgbClr val="53585F"/>
              </a:solidFill>
              <a:prstDash val="solid"/>
              <a:round/>
            </a:ln>
          </a:bottom>
          <a:insideH>
            <a:ln w="12700" cap="flat">
              <a:solidFill>
                <a:srgbClr val="53585F"/>
              </a:solidFill>
              <a:prstDash val="solid"/>
              <a:round/>
            </a:ln>
          </a:insideH>
          <a:insideV>
            <a:ln w="12700" cap="flat">
              <a:solidFill>
                <a:srgbClr val="53585F"/>
              </a:solidFill>
              <a:prstDash val="solid"/>
              <a:round/>
            </a:ln>
          </a:insideV>
        </a:tcBdr>
        <a:fill>
          <a:solidFill>
            <a:srgbClr val="53585F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>
          <a:latin typeface="Produkt Extralight"/>
          <a:ea typeface="Produkt Extralight"/>
          <a:cs typeface="Produkt Extralight"/>
        </a:font>
        <a:srgbClr val="53585F"/>
      </a:tcTxStyle>
      <a:tcStyle>
        <a:tcBdr>
          <a:left>
            <a:ln w="12700" cap="flat">
              <a:solidFill>
                <a:srgbClr val="53585F"/>
              </a:solidFill>
              <a:prstDash val="solid"/>
              <a:round/>
            </a:ln>
          </a:left>
          <a:right>
            <a:ln w="12700" cap="flat">
              <a:solidFill>
                <a:srgbClr val="53585F"/>
              </a:solidFill>
              <a:prstDash val="solid"/>
              <a:round/>
            </a:ln>
          </a:right>
          <a:top>
            <a:ln w="12700" cap="flat">
              <a:solidFill>
                <a:srgbClr val="53585F"/>
              </a:solidFill>
              <a:prstDash val="solid"/>
              <a:round/>
            </a:ln>
          </a:top>
          <a:bottom>
            <a:ln w="12700" cap="flat">
              <a:solidFill>
                <a:srgbClr val="53585F"/>
              </a:solidFill>
              <a:prstDash val="solid"/>
              <a:round/>
            </a:ln>
          </a:bottom>
          <a:insideH>
            <a:ln w="12700" cap="flat">
              <a:solidFill>
                <a:srgbClr val="53585F"/>
              </a:solidFill>
              <a:prstDash val="solid"/>
              <a:round/>
            </a:ln>
          </a:insideH>
          <a:insideV>
            <a:ln w="12700" cap="flat">
              <a:solidFill>
                <a:srgbClr val="53585F"/>
              </a:solidFill>
              <a:prstDash val="solid"/>
              <a:round/>
            </a:ln>
          </a:insideV>
        </a:tcBdr>
        <a:fill>
          <a:solidFill>
            <a:srgbClr val="53585F">
              <a:alpha val="20000"/>
            </a:srgbClr>
          </a:solidFill>
        </a:fill>
      </a:tcStyle>
    </a:firstCol>
    <a:lastRow>
      <a:tcTxStyle b="on" i="off">
        <a:font>
          <a:latin typeface="Produkt Extralight"/>
          <a:ea typeface="Produkt Extralight"/>
          <a:cs typeface="Produkt Extralight"/>
        </a:font>
        <a:srgbClr val="53585F"/>
      </a:tcTxStyle>
      <a:tcStyle>
        <a:tcBdr>
          <a:left>
            <a:ln w="12700" cap="flat">
              <a:solidFill>
                <a:srgbClr val="53585F"/>
              </a:solidFill>
              <a:prstDash val="solid"/>
              <a:round/>
            </a:ln>
          </a:left>
          <a:right>
            <a:ln w="12700" cap="flat">
              <a:solidFill>
                <a:srgbClr val="53585F"/>
              </a:solidFill>
              <a:prstDash val="solid"/>
              <a:round/>
            </a:ln>
          </a:right>
          <a:top>
            <a:ln w="50800" cap="flat">
              <a:solidFill>
                <a:srgbClr val="53585F"/>
              </a:solidFill>
              <a:prstDash val="solid"/>
              <a:round/>
            </a:ln>
          </a:top>
          <a:bottom>
            <a:ln w="12700" cap="flat">
              <a:solidFill>
                <a:srgbClr val="53585F"/>
              </a:solidFill>
              <a:prstDash val="solid"/>
              <a:round/>
            </a:ln>
          </a:bottom>
          <a:insideH>
            <a:ln w="12700" cap="flat">
              <a:solidFill>
                <a:srgbClr val="53585F"/>
              </a:solidFill>
              <a:prstDash val="solid"/>
              <a:round/>
            </a:ln>
          </a:insideH>
          <a:insideV>
            <a:ln w="12700" cap="flat">
              <a:solidFill>
                <a:srgbClr val="53585F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>
          <a:latin typeface="Produkt Extralight"/>
          <a:ea typeface="Produkt Extralight"/>
          <a:cs typeface="Produkt Extralight"/>
        </a:font>
        <a:srgbClr val="53585F"/>
      </a:tcTxStyle>
      <a:tcStyle>
        <a:tcBdr>
          <a:left>
            <a:ln w="12700" cap="flat">
              <a:solidFill>
                <a:srgbClr val="53585F"/>
              </a:solidFill>
              <a:prstDash val="solid"/>
              <a:round/>
            </a:ln>
          </a:left>
          <a:right>
            <a:ln w="12700" cap="flat">
              <a:solidFill>
                <a:srgbClr val="53585F"/>
              </a:solidFill>
              <a:prstDash val="solid"/>
              <a:round/>
            </a:ln>
          </a:right>
          <a:top>
            <a:ln w="12700" cap="flat">
              <a:solidFill>
                <a:srgbClr val="53585F"/>
              </a:solidFill>
              <a:prstDash val="solid"/>
              <a:round/>
            </a:ln>
          </a:top>
          <a:bottom>
            <a:ln w="25400" cap="flat">
              <a:solidFill>
                <a:srgbClr val="53585F"/>
              </a:solidFill>
              <a:prstDash val="solid"/>
              <a:round/>
            </a:ln>
          </a:bottom>
          <a:insideH>
            <a:ln w="12700" cap="flat">
              <a:solidFill>
                <a:srgbClr val="53585F"/>
              </a:solidFill>
              <a:prstDash val="solid"/>
              <a:round/>
            </a:ln>
          </a:insideH>
          <a:insideV>
            <a:ln w="12700" cap="flat">
              <a:solidFill>
                <a:srgbClr val="53585F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734" autoAdjust="0"/>
    <p:restoredTop sz="89806" autoAdjust="0"/>
  </p:normalViewPr>
  <p:slideViewPr>
    <p:cSldViewPr snapToGrid="0">
      <p:cViewPr varScale="1">
        <p:scale>
          <a:sx n="51" d="100"/>
          <a:sy n="51" d="100"/>
        </p:scale>
        <p:origin x="100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microsoft.com/office/2016/11/relationships/changesInfo" Target="changesInfos/changesInfo1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Relationship Id="rId27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VINCHENT Thibault" userId="b919e929-cfef-445e-a456-a3c1568e08ff" providerId="ADAL" clId="{A3AEDA28-34E5-4610-8CD6-9FED9C184EBD}"/>
    <pc:docChg chg="undo custSel addSld delSld modSld sldOrd">
      <pc:chgData name="VINCHENT Thibault" userId="b919e929-cfef-445e-a456-a3c1568e08ff" providerId="ADAL" clId="{A3AEDA28-34E5-4610-8CD6-9FED9C184EBD}" dt="2024-11-21T16:01:25.660" v="2124" actId="47"/>
      <pc:docMkLst>
        <pc:docMk/>
      </pc:docMkLst>
      <pc:sldChg chg="modSp mod">
        <pc:chgData name="VINCHENT Thibault" userId="b919e929-cfef-445e-a456-a3c1568e08ff" providerId="ADAL" clId="{A3AEDA28-34E5-4610-8CD6-9FED9C184EBD}" dt="2024-11-05T14:47:05.069" v="2" actId="20577"/>
        <pc:sldMkLst>
          <pc:docMk/>
          <pc:sldMk cId="0" sldId="256"/>
        </pc:sldMkLst>
        <pc:spChg chg="mod">
          <ac:chgData name="VINCHENT Thibault" userId="b919e929-cfef-445e-a456-a3c1568e08ff" providerId="ADAL" clId="{A3AEDA28-34E5-4610-8CD6-9FED9C184EBD}" dt="2024-11-05T14:47:05.069" v="2" actId="20577"/>
          <ac:spMkLst>
            <pc:docMk/>
            <pc:sldMk cId="0" sldId="256"/>
            <ac:spMk id="61" creationId="{00000000-0000-0000-0000-000000000000}"/>
          </ac:spMkLst>
        </pc:spChg>
      </pc:sldChg>
      <pc:sldChg chg="modSp mod">
        <pc:chgData name="VINCHENT Thibault" userId="b919e929-cfef-445e-a456-a3c1568e08ff" providerId="ADAL" clId="{A3AEDA28-34E5-4610-8CD6-9FED9C184EBD}" dt="2024-11-21T15:44:36.727" v="1929" actId="20577"/>
        <pc:sldMkLst>
          <pc:docMk/>
          <pc:sldMk cId="0" sldId="257"/>
        </pc:sldMkLst>
        <pc:spChg chg="mod">
          <ac:chgData name="VINCHENT Thibault" userId="b919e929-cfef-445e-a456-a3c1568e08ff" providerId="ADAL" clId="{A3AEDA28-34E5-4610-8CD6-9FED9C184EBD}" dt="2024-11-05T14:52:43.180" v="48" actId="20577"/>
          <ac:spMkLst>
            <pc:docMk/>
            <pc:sldMk cId="0" sldId="257"/>
            <ac:spMk id="66" creationId="{00000000-0000-0000-0000-000000000000}"/>
          </ac:spMkLst>
        </pc:spChg>
        <pc:spChg chg="mod">
          <ac:chgData name="VINCHENT Thibault" userId="b919e929-cfef-445e-a456-a3c1568e08ff" providerId="ADAL" clId="{A3AEDA28-34E5-4610-8CD6-9FED9C184EBD}" dt="2024-11-21T15:44:36.727" v="1929" actId="20577"/>
          <ac:spMkLst>
            <pc:docMk/>
            <pc:sldMk cId="0" sldId="257"/>
            <ac:spMk id="67" creationId="{00000000-0000-0000-0000-000000000000}"/>
          </ac:spMkLst>
        </pc:spChg>
      </pc:sldChg>
      <pc:sldChg chg="del">
        <pc:chgData name="VINCHENT Thibault" userId="b919e929-cfef-445e-a456-a3c1568e08ff" providerId="ADAL" clId="{A3AEDA28-34E5-4610-8CD6-9FED9C184EBD}" dt="2024-11-05T15:03:38.736" v="381" actId="47"/>
        <pc:sldMkLst>
          <pc:docMk/>
          <pc:sldMk cId="2154559893" sldId="300"/>
        </pc:sldMkLst>
      </pc:sldChg>
      <pc:sldChg chg="del">
        <pc:chgData name="VINCHENT Thibault" userId="b919e929-cfef-445e-a456-a3c1568e08ff" providerId="ADAL" clId="{A3AEDA28-34E5-4610-8CD6-9FED9C184EBD}" dt="2024-11-05T15:03:38.736" v="381" actId="47"/>
        <pc:sldMkLst>
          <pc:docMk/>
          <pc:sldMk cId="3792963776" sldId="301"/>
        </pc:sldMkLst>
      </pc:sldChg>
      <pc:sldChg chg="del">
        <pc:chgData name="VINCHENT Thibault" userId="b919e929-cfef-445e-a456-a3c1568e08ff" providerId="ADAL" clId="{A3AEDA28-34E5-4610-8CD6-9FED9C184EBD}" dt="2024-11-05T15:03:38.736" v="381" actId="47"/>
        <pc:sldMkLst>
          <pc:docMk/>
          <pc:sldMk cId="754127772" sldId="302"/>
        </pc:sldMkLst>
      </pc:sldChg>
      <pc:sldChg chg="del">
        <pc:chgData name="VINCHENT Thibault" userId="b919e929-cfef-445e-a456-a3c1568e08ff" providerId="ADAL" clId="{A3AEDA28-34E5-4610-8CD6-9FED9C184EBD}" dt="2024-11-05T15:03:38.736" v="381" actId="47"/>
        <pc:sldMkLst>
          <pc:docMk/>
          <pc:sldMk cId="1654334612" sldId="303"/>
        </pc:sldMkLst>
      </pc:sldChg>
      <pc:sldChg chg="del">
        <pc:chgData name="VINCHENT Thibault" userId="b919e929-cfef-445e-a456-a3c1568e08ff" providerId="ADAL" clId="{A3AEDA28-34E5-4610-8CD6-9FED9C184EBD}" dt="2024-11-05T15:03:38.736" v="381" actId="47"/>
        <pc:sldMkLst>
          <pc:docMk/>
          <pc:sldMk cId="323762484" sldId="304"/>
        </pc:sldMkLst>
      </pc:sldChg>
      <pc:sldChg chg="del">
        <pc:chgData name="VINCHENT Thibault" userId="b919e929-cfef-445e-a456-a3c1568e08ff" providerId="ADAL" clId="{A3AEDA28-34E5-4610-8CD6-9FED9C184EBD}" dt="2024-11-05T15:03:38.736" v="381" actId="47"/>
        <pc:sldMkLst>
          <pc:docMk/>
          <pc:sldMk cId="4116622794" sldId="305"/>
        </pc:sldMkLst>
      </pc:sldChg>
      <pc:sldChg chg="del">
        <pc:chgData name="VINCHENT Thibault" userId="b919e929-cfef-445e-a456-a3c1568e08ff" providerId="ADAL" clId="{A3AEDA28-34E5-4610-8CD6-9FED9C184EBD}" dt="2024-11-05T15:03:38.736" v="381" actId="47"/>
        <pc:sldMkLst>
          <pc:docMk/>
          <pc:sldMk cId="2385343889" sldId="306"/>
        </pc:sldMkLst>
      </pc:sldChg>
      <pc:sldChg chg="del">
        <pc:chgData name="VINCHENT Thibault" userId="b919e929-cfef-445e-a456-a3c1568e08ff" providerId="ADAL" clId="{A3AEDA28-34E5-4610-8CD6-9FED9C184EBD}" dt="2024-11-05T15:03:38.736" v="381" actId="47"/>
        <pc:sldMkLst>
          <pc:docMk/>
          <pc:sldMk cId="2175024286" sldId="307"/>
        </pc:sldMkLst>
      </pc:sldChg>
      <pc:sldChg chg="modSp mod modNotesTx">
        <pc:chgData name="VINCHENT Thibault" userId="b919e929-cfef-445e-a456-a3c1568e08ff" providerId="ADAL" clId="{A3AEDA28-34E5-4610-8CD6-9FED9C184EBD}" dt="2024-11-07T13:17:44.863" v="1872" actId="20577"/>
        <pc:sldMkLst>
          <pc:docMk/>
          <pc:sldMk cId="3661375048" sldId="308"/>
        </pc:sldMkLst>
        <pc:spChg chg="mod">
          <ac:chgData name="VINCHENT Thibault" userId="b919e929-cfef-445e-a456-a3c1568e08ff" providerId="ADAL" clId="{A3AEDA28-34E5-4610-8CD6-9FED9C184EBD}" dt="2024-11-05T14:53:07.772" v="68" actId="20577"/>
          <ac:spMkLst>
            <pc:docMk/>
            <pc:sldMk cId="3661375048" sldId="308"/>
            <ac:spMk id="65" creationId="{530627CF-D831-DC6E-7484-A3CFFE6E13D4}"/>
          </ac:spMkLst>
        </pc:spChg>
        <pc:spChg chg="mod">
          <ac:chgData name="VINCHENT Thibault" userId="b919e929-cfef-445e-a456-a3c1568e08ff" providerId="ADAL" clId="{A3AEDA28-34E5-4610-8CD6-9FED9C184EBD}" dt="2024-11-05T14:52:54.884" v="51" actId="20577"/>
          <ac:spMkLst>
            <pc:docMk/>
            <pc:sldMk cId="3661375048" sldId="308"/>
            <ac:spMk id="66" creationId="{DC936A00-C32A-77F7-BF24-D2E8E50F4A50}"/>
          </ac:spMkLst>
        </pc:spChg>
        <pc:spChg chg="mod">
          <ac:chgData name="VINCHENT Thibault" userId="b919e929-cfef-445e-a456-a3c1568e08ff" providerId="ADAL" clId="{A3AEDA28-34E5-4610-8CD6-9FED9C184EBD}" dt="2024-11-05T15:02:28.742" v="370" actId="33524"/>
          <ac:spMkLst>
            <pc:docMk/>
            <pc:sldMk cId="3661375048" sldId="308"/>
            <ac:spMk id="67" creationId="{E71483CB-874B-176F-84E7-04B73F4E86E8}"/>
          </ac:spMkLst>
        </pc:spChg>
      </pc:sldChg>
      <pc:sldChg chg="modSp add mod ord">
        <pc:chgData name="VINCHENT Thibault" userId="b919e929-cfef-445e-a456-a3c1568e08ff" providerId="ADAL" clId="{A3AEDA28-34E5-4610-8CD6-9FED9C184EBD}" dt="2024-11-05T15:03:16.625" v="377" actId="20577"/>
        <pc:sldMkLst>
          <pc:docMk/>
          <pc:sldMk cId="2040125046" sldId="309"/>
        </pc:sldMkLst>
        <pc:spChg chg="mod">
          <ac:chgData name="VINCHENT Thibault" userId="b919e929-cfef-445e-a456-a3c1568e08ff" providerId="ADAL" clId="{A3AEDA28-34E5-4610-8CD6-9FED9C184EBD}" dt="2024-11-05T15:03:16.625" v="377" actId="20577"/>
          <ac:spMkLst>
            <pc:docMk/>
            <pc:sldMk cId="2040125046" sldId="309"/>
            <ac:spMk id="71" creationId="{3617F8C6-2CB8-6FA1-6299-926923947C35}"/>
          </ac:spMkLst>
        </pc:spChg>
      </pc:sldChg>
      <pc:sldChg chg="modSp add mod ord modNotesTx">
        <pc:chgData name="VINCHENT Thibault" userId="b919e929-cfef-445e-a456-a3c1568e08ff" providerId="ADAL" clId="{A3AEDA28-34E5-4610-8CD6-9FED9C184EBD}" dt="2024-11-05T15:20:26.714" v="1200" actId="20577"/>
        <pc:sldMkLst>
          <pc:docMk/>
          <pc:sldMk cId="184600253" sldId="310"/>
        </pc:sldMkLst>
        <pc:spChg chg="mod">
          <ac:chgData name="VINCHENT Thibault" userId="b919e929-cfef-445e-a456-a3c1568e08ff" providerId="ADAL" clId="{A3AEDA28-34E5-4610-8CD6-9FED9C184EBD}" dt="2024-11-05T15:14:22.311" v="828" actId="20577"/>
          <ac:spMkLst>
            <pc:docMk/>
            <pc:sldMk cId="184600253" sldId="310"/>
            <ac:spMk id="65" creationId="{FE4F2915-B55C-468B-F9BF-D89FF6527540}"/>
          </ac:spMkLst>
        </pc:spChg>
        <pc:spChg chg="mod">
          <ac:chgData name="VINCHENT Thibault" userId="b919e929-cfef-445e-a456-a3c1568e08ff" providerId="ADAL" clId="{A3AEDA28-34E5-4610-8CD6-9FED9C184EBD}" dt="2024-11-05T15:12:43.283" v="816" actId="20577"/>
          <ac:spMkLst>
            <pc:docMk/>
            <pc:sldMk cId="184600253" sldId="310"/>
            <ac:spMk id="67" creationId="{DC914FE7-09FA-0678-8376-4F9893C9F9C6}"/>
          </ac:spMkLst>
        </pc:spChg>
      </pc:sldChg>
      <pc:sldChg chg="modSp add mod">
        <pc:chgData name="VINCHENT Thibault" userId="b919e929-cfef-445e-a456-a3c1568e08ff" providerId="ADAL" clId="{A3AEDA28-34E5-4610-8CD6-9FED9C184EBD}" dt="2024-11-05T15:27:14.662" v="1453" actId="20577"/>
        <pc:sldMkLst>
          <pc:docMk/>
          <pc:sldMk cId="3187815491" sldId="311"/>
        </pc:sldMkLst>
        <pc:spChg chg="mod">
          <ac:chgData name="VINCHENT Thibault" userId="b919e929-cfef-445e-a456-a3c1568e08ff" providerId="ADAL" clId="{A3AEDA28-34E5-4610-8CD6-9FED9C184EBD}" dt="2024-11-05T15:15:27.210" v="898" actId="20577"/>
          <ac:spMkLst>
            <pc:docMk/>
            <pc:sldMk cId="3187815491" sldId="311"/>
            <ac:spMk id="65" creationId="{18001F67-AE56-F339-B600-A746F6D6DBEB}"/>
          </ac:spMkLst>
        </pc:spChg>
        <pc:spChg chg="mod">
          <ac:chgData name="VINCHENT Thibault" userId="b919e929-cfef-445e-a456-a3c1568e08ff" providerId="ADAL" clId="{A3AEDA28-34E5-4610-8CD6-9FED9C184EBD}" dt="2024-11-05T15:27:14.662" v="1453" actId="20577"/>
          <ac:spMkLst>
            <pc:docMk/>
            <pc:sldMk cId="3187815491" sldId="311"/>
            <ac:spMk id="67" creationId="{33807C39-AF06-94E3-649D-0852ABE2EAAD}"/>
          </ac:spMkLst>
        </pc:spChg>
      </pc:sldChg>
      <pc:sldChg chg="modSp add mod modNotesTx">
        <pc:chgData name="VINCHENT Thibault" userId="b919e929-cfef-445e-a456-a3c1568e08ff" providerId="ADAL" clId="{A3AEDA28-34E5-4610-8CD6-9FED9C184EBD}" dt="2024-11-07T12:44:12.904" v="1867" actId="20577"/>
        <pc:sldMkLst>
          <pc:docMk/>
          <pc:sldMk cId="2439823564" sldId="312"/>
        </pc:sldMkLst>
        <pc:spChg chg="mod">
          <ac:chgData name="VINCHENT Thibault" userId="b919e929-cfef-445e-a456-a3c1568e08ff" providerId="ADAL" clId="{A3AEDA28-34E5-4610-8CD6-9FED9C184EBD}" dt="2024-11-05T15:33:46.620" v="1481" actId="20577"/>
          <ac:spMkLst>
            <pc:docMk/>
            <pc:sldMk cId="2439823564" sldId="312"/>
            <ac:spMk id="65" creationId="{D45B7D5D-15C2-DB60-7EBB-219C8141D19F}"/>
          </ac:spMkLst>
        </pc:spChg>
        <pc:spChg chg="mod">
          <ac:chgData name="VINCHENT Thibault" userId="b919e929-cfef-445e-a456-a3c1568e08ff" providerId="ADAL" clId="{A3AEDA28-34E5-4610-8CD6-9FED9C184EBD}" dt="2024-11-07T12:44:12.904" v="1867" actId="20577"/>
          <ac:spMkLst>
            <pc:docMk/>
            <pc:sldMk cId="2439823564" sldId="312"/>
            <ac:spMk id="67" creationId="{BAC811BA-96EF-228D-8848-2ABE6D30D617}"/>
          </ac:spMkLst>
        </pc:spChg>
      </pc:sldChg>
      <pc:sldChg chg="modSp add mod">
        <pc:chgData name="VINCHENT Thibault" userId="b919e929-cfef-445e-a456-a3c1568e08ff" providerId="ADAL" clId="{A3AEDA28-34E5-4610-8CD6-9FED9C184EBD}" dt="2024-11-07T11:21:46.743" v="1840" actId="20577"/>
        <pc:sldMkLst>
          <pc:docMk/>
          <pc:sldMk cId="1809728222" sldId="313"/>
        </pc:sldMkLst>
        <pc:spChg chg="mod">
          <ac:chgData name="VINCHENT Thibault" userId="b919e929-cfef-445e-a456-a3c1568e08ff" providerId="ADAL" clId="{A3AEDA28-34E5-4610-8CD6-9FED9C184EBD}" dt="2024-11-07T11:20:24.914" v="1764" actId="20577"/>
          <ac:spMkLst>
            <pc:docMk/>
            <pc:sldMk cId="1809728222" sldId="313"/>
            <ac:spMk id="65" creationId="{D4469C56-417D-E0C3-3BFD-98E3DD5515D9}"/>
          </ac:spMkLst>
        </pc:spChg>
        <pc:spChg chg="mod">
          <ac:chgData name="VINCHENT Thibault" userId="b919e929-cfef-445e-a456-a3c1568e08ff" providerId="ADAL" clId="{A3AEDA28-34E5-4610-8CD6-9FED9C184EBD}" dt="2024-11-07T11:21:46.743" v="1840" actId="20577"/>
          <ac:spMkLst>
            <pc:docMk/>
            <pc:sldMk cId="1809728222" sldId="313"/>
            <ac:spMk id="67" creationId="{5C80E07B-1835-0335-1129-9C24E734C67B}"/>
          </ac:spMkLst>
        </pc:spChg>
      </pc:sldChg>
      <pc:sldChg chg="addSp delSp modSp add mod ord">
        <pc:chgData name="VINCHENT Thibault" userId="b919e929-cfef-445e-a456-a3c1568e08ff" providerId="ADAL" clId="{A3AEDA28-34E5-4610-8CD6-9FED9C184EBD}" dt="2024-11-21T15:44:21.522" v="1915" actId="20577"/>
        <pc:sldMkLst>
          <pc:docMk/>
          <pc:sldMk cId="3003651278" sldId="314"/>
        </pc:sldMkLst>
        <pc:spChg chg="add del mod">
          <ac:chgData name="VINCHENT Thibault" userId="b919e929-cfef-445e-a456-a3c1568e08ff" providerId="ADAL" clId="{A3AEDA28-34E5-4610-8CD6-9FED9C184EBD}" dt="2024-11-21T15:43:20.407" v="1897" actId="47"/>
          <ac:spMkLst>
            <pc:docMk/>
            <pc:sldMk cId="3003651278" sldId="314"/>
            <ac:spMk id="2" creationId="{6C04067C-67C6-BE51-71A6-38A04C17E843}"/>
          </ac:spMkLst>
        </pc:spChg>
        <pc:spChg chg="add del mod">
          <ac:chgData name="VINCHENT Thibault" userId="b919e929-cfef-445e-a456-a3c1568e08ff" providerId="ADAL" clId="{A3AEDA28-34E5-4610-8CD6-9FED9C184EBD}" dt="2024-11-21T15:43:44.834" v="1906" actId="478"/>
          <ac:spMkLst>
            <pc:docMk/>
            <pc:sldMk cId="3003651278" sldId="314"/>
            <ac:spMk id="3" creationId="{4DFB982D-E94F-11E4-1DDC-4AC874CC4423}"/>
          </ac:spMkLst>
        </pc:spChg>
        <pc:spChg chg="add">
          <ac:chgData name="VINCHENT Thibault" userId="b919e929-cfef-445e-a456-a3c1568e08ff" providerId="ADAL" clId="{A3AEDA28-34E5-4610-8CD6-9FED9C184EBD}" dt="2024-11-21T15:43:17.628" v="1896"/>
          <ac:spMkLst>
            <pc:docMk/>
            <pc:sldMk cId="3003651278" sldId="314"/>
            <ac:spMk id="4" creationId="{D591D099-418B-160F-BC08-3552410F5AA3}"/>
          </ac:spMkLst>
        </pc:spChg>
        <pc:spChg chg="add del mod">
          <ac:chgData name="VINCHENT Thibault" userId="b919e929-cfef-445e-a456-a3c1568e08ff" providerId="ADAL" clId="{A3AEDA28-34E5-4610-8CD6-9FED9C184EBD}" dt="2024-11-21T15:43:43.295" v="1905" actId="478"/>
          <ac:spMkLst>
            <pc:docMk/>
            <pc:sldMk cId="3003651278" sldId="314"/>
            <ac:spMk id="5" creationId="{E562C535-B17F-1AB4-C668-AD3D3213B49F}"/>
          </ac:spMkLst>
        </pc:spChg>
        <pc:spChg chg="add mod">
          <ac:chgData name="VINCHENT Thibault" userId="b919e929-cfef-445e-a456-a3c1568e08ff" providerId="ADAL" clId="{A3AEDA28-34E5-4610-8CD6-9FED9C184EBD}" dt="2024-11-21T15:44:07.357" v="1913" actId="20577"/>
          <ac:spMkLst>
            <pc:docMk/>
            <pc:sldMk cId="3003651278" sldId="314"/>
            <ac:spMk id="6" creationId="{42A10CCC-BBB9-D8A5-E623-F72F42692FB1}"/>
          </ac:spMkLst>
        </pc:spChg>
        <pc:spChg chg="add del">
          <ac:chgData name="VINCHENT Thibault" userId="b919e929-cfef-445e-a456-a3c1568e08ff" providerId="ADAL" clId="{A3AEDA28-34E5-4610-8CD6-9FED9C184EBD}" dt="2024-11-21T15:43:29.489" v="1902" actId="22"/>
          <ac:spMkLst>
            <pc:docMk/>
            <pc:sldMk cId="3003651278" sldId="314"/>
            <ac:spMk id="8" creationId="{334A28D6-5137-4E0E-1F2C-6D273BDC6F96}"/>
          </ac:spMkLst>
        </pc:spChg>
        <pc:spChg chg="mod">
          <ac:chgData name="VINCHENT Thibault" userId="b919e929-cfef-445e-a456-a3c1568e08ff" providerId="ADAL" clId="{A3AEDA28-34E5-4610-8CD6-9FED9C184EBD}" dt="2024-11-21T15:44:21.522" v="1915" actId="20577"/>
          <ac:spMkLst>
            <pc:docMk/>
            <pc:sldMk cId="3003651278" sldId="314"/>
            <ac:spMk id="71" creationId="{354E672D-A28F-2C77-9084-2CE64FB33087}"/>
          </ac:spMkLst>
        </pc:spChg>
      </pc:sldChg>
      <pc:sldChg chg="addSp modSp add mod ord">
        <pc:chgData name="VINCHENT Thibault" userId="b919e929-cfef-445e-a456-a3c1568e08ff" providerId="ADAL" clId="{A3AEDA28-34E5-4610-8CD6-9FED9C184EBD}" dt="2024-11-21T15:47:56.089" v="1949"/>
        <pc:sldMkLst>
          <pc:docMk/>
          <pc:sldMk cId="2880308500" sldId="315"/>
        </pc:sldMkLst>
        <pc:spChg chg="add">
          <ac:chgData name="VINCHENT Thibault" userId="b919e929-cfef-445e-a456-a3c1568e08ff" providerId="ADAL" clId="{A3AEDA28-34E5-4610-8CD6-9FED9C184EBD}" dt="2024-11-21T15:45:57.926" v="1934"/>
          <ac:spMkLst>
            <pc:docMk/>
            <pc:sldMk cId="2880308500" sldId="315"/>
            <ac:spMk id="2" creationId="{45F73FB3-CE18-50EB-840C-40AF32DD6E39}"/>
          </ac:spMkLst>
        </pc:spChg>
        <pc:spChg chg="add">
          <ac:chgData name="VINCHENT Thibault" userId="b919e929-cfef-445e-a456-a3c1568e08ff" providerId="ADAL" clId="{A3AEDA28-34E5-4610-8CD6-9FED9C184EBD}" dt="2024-11-21T15:47:56.089" v="1949"/>
          <ac:spMkLst>
            <pc:docMk/>
            <pc:sldMk cId="2880308500" sldId="315"/>
            <ac:spMk id="3" creationId="{79D02AA4-5B6C-396B-8E1C-6B0CAA5EA23B}"/>
          </ac:spMkLst>
        </pc:spChg>
        <pc:spChg chg="mod">
          <ac:chgData name="VINCHENT Thibault" userId="b919e929-cfef-445e-a456-a3c1568e08ff" providerId="ADAL" clId="{A3AEDA28-34E5-4610-8CD6-9FED9C184EBD}" dt="2024-11-21T15:45:33.204" v="1933"/>
          <ac:spMkLst>
            <pc:docMk/>
            <pc:sldMk cId="2880308500" sldId="315"/>
            <ac:spMk id="65" creationId="{F4B9AB12-5AC4-9ABD-A26E-B409892E9FF3}"/>
          </ac:spMkLst>
        </pc:spChg>
        <pc:spChg chg="mod">
          <ac:chgData name="VINCHENT Thibault" userId="b919e929-cfef-445e-a456-a3c1568e08ff" providerId="ADAL" clId="{A3AEDA28-34E5-4610-8CD6-9FED9C184EBD}" dt="2024-11-21T15:46:27.779" v="1948" actId="20577"/>
          <ac:spMkLst>
            <pc:docMk/>
            <pc:sldMk cId="2880308500" sldId="315"/>
            <ac:spMk id="67" creationId="{D3665E99-A176-3A0A-55DC-457BD9BC56D5}"/>
          </ac:spMkLst>
        </pc:spChg>
      </pc:sldChg>
      <pc:sldChg chg="addSp delSp modSp add mod">
        <pc:chgData name="VINCHENT Thibault" userId="b919e929-cfef-445e-a456-a3c1568e08ff" providerId="ADAL" clId="{A3AEDA28-34E5-4610-8CD6-9FED9C184EBD}" dt="2024-11-21T15:49:21.427" v="1974" actId="15"/>
        <pc:sldMkLst>
          <pc:docMk/>
          <pc:sldMk cId="1279227867" sldId="316"/>
        </pc:sldMkLst>
        <pc:spChg chg="add">
          <ac:chgData name="VINCHENT Thibault" userId="b919e929-cfef-445e-a456-a3c1568e08ff" providerId="ADAL" clId="{A3AEDA28-34E5-4610-8CD6-9FED9C184EBD}" dt="2024-11-21T15:48:18.557" v="1952"/>
          <ac:spMkLst>
            <pc:docMk/>
            <pc:sldMk cId="1279227867" sldId="316"/>
            <ac:spMk id="2" creationId="{3EA0D7F4-6C82-D0FD-B4A6-9775691DBDEE}"/>
          </ac:spMkLst>
        </pc:spChg>
        <pc:spChg chg="add mod">
          <ac:chgData name="VINCHENT Thibault" userId="b919e929-cfef-445e-a456-a3c1568e08ff" providerId="ADAL" clId="{A3AEDA28-34E5-4610-8CD6-9FED9C184EBD}" dt="2024-11-21T15:48:23.708" v="1955"/>
          <ac:spMkLst>
            <pc:docMk/>
            <pc:sldMk cId="1279227867" sldId="316"/>
            <ac:spMk id="3" creationId="{E59903C5-5905-E977-9C74-6EB459E28060}"/>
          </ac:spMkLst>
        </pc:spChg>
        <pc:spChg chg="mod">
          <ac:chgData name="VINCHENT Thibault" userId="b919e929-cfef-445e-a456-a3c1568e08ff" providerId="ADAL" clId="{A3AEDA28-34E5-4610-8CD6-9FED9C184EBD}" dt="2024-11-21T15:48:09.111" v="1951"/>
          <ac:spMkLst>
            <pc:docMk/>
            <pc:sldMk cId="1279227867" sldId="316"/>
            <ac:spMk id="65" creationId="{237A0CEC-E0F1-22AA-B7BD-D5CA96CEC3A7}"/>
          </ac:spMkLst>
        </pc:spChg>
        <pc:spChg chg="add del mod">
          <ac:chgData name="VINCHENT Thibault" userId="b919e929-cfef-445e-a456-a3c1568e08ff" providerId="ADAL" clId="{A3AEDA28-34E5-4610-8CD6-9FED9C184EBD}" dt="2024-11-21T15:49:21.427" v="1974" actId="15"/>
          <ac:spMkLst>
            <pc:docMk/>
            <pc:sldMk cId="1279227867" sldId="316"/>
            <ac:spMk id="67" creationId="{F502BFD9-6E0C-5A7E-0606-C3E0272F9A94}"/>
          </ac:spMkLst>
        </pc:spChg>
      </pc:sldChg>
      <pc:sldChg chg="modSp add mod">
        <pc:chgData name="VINCHENT Thibault" userId="b919e929-cfef-445e-a456-a3c1568e08ff" providerId="ADAL" clId="{A3AEDA28-34E5-4610-8CD6-9FED9C184EBD}" dt="2024-11-21T15:50:39.997" v="2000" actId="15"/>
        <pc:sldMkLst>
          <pc:docMk/>
          <pc:sldMk cId="1294684932" sldId="317"/>
        </pc:sldMkLst>
        <pc:spChg chg="mod">
          <ac:chgData name="VINCHENT Thibault" userId="b919e929-cfef-445e-a456-a3c1568e08ff" providerId="ADAL" clId="{A3AEDA28-34E5-4610-8CD6-9FED9C184EBD}" dt="2024-11-21T15:49:48.037" v="1977"/>
          <ac:spMkLst>
            <pc:docMk/>
            <pc:sldMk cId="1294684932" sldId="317"/>
            <ac:spMk id="65" creationId="{842D15B6-4A86-E81B-E788-0946E8CFCC72}"/>
          </ac:spMkLst>
        </pc:spChg>
        <pc:spChg chg="mod">
          <ac:chgData name="VINCHENT Thibault" userId="b919e929-cfef-445e-a456-a3c1568e08ff" providerId="ADAL" clId="{A3AEDA28-34E5-4610-8CD6-9FED9C184EBD}" dt="2024-11-21T15:50:39.997" v="2000" actId="15"/>
          <ac:spMkLst>
            <pc:docMk/>
            <pc:sldMk cId="1294684932" sldId="317"/>
            <ac:spMk id="67" creationId="{796430EB-D3FE-FED2-BF34-4EF96604C6F4}"/>
          </ac:spMkLst>
        </pc:spChg>
      </pc:sldChg>
      <pc:sldChg chg="addSp delSp modSp add mod">
        <pc:chgData name="VINCHENT Thibault" userId="b919e929-cfef-445e-a456-a3c1568e08ff" providerId="ADAL" clId="{A3AEDA28-34E5-4610-8CD6-9FED9C184EBD}" dt="2024-11-21T15:53:04.921" v="2031" actId="15"/>
        <pc:sldMkLst>
          <pc:docMk/>
          <pc:sldMk cId="2907283502" sldId="318"/>
        </pc:sldMkLst>
        <pc:spChg chg="add mod">
          <ac:chgData name="VINCHENT Thibault" userId="b919e929-cfef-445e-a456-a3c1568e08ff" providerId="ADAL" clId="{A3AEDA28-34E5-4610-8CD6-9FED9C184EBD}" dt="2024-11-21T15:52:27.735" v="2012"/>
          <ac:spMkLst>
            <pc:docMk/>
            <pc:sldMk cId="2907283502" sldId="318"/>
            <ac:spMk id="2" creationId="{E9DCF971-1CEE-D4EE-76A9-5F90A9FC845D}"/>
          </ac:spMkLst>
        </pc:spChg>
        <pc:spChg chg="mod">
          <ac:chgData name="VINCHENT Thibault" userId="b919e929-cfef-445e-a456-a3c1568e08ff" providerId="ADAL" clId="{A3AEDA28-34E5-4610-8CD6-9FED9C184EBD}" dt="2024-11-21T15:52:13.513" v="2010"/>
          <ac:spMkLst>
            <pc:docMk/>
            <pc:sldMk cId="2907283502" sldId="318"/>
            <ac:spMk id="65" creationId="{B6112B5A-5ED5-60B4-D9BD-1A7F3C55897F}"/>
          </ac:spMkLst>
        </pc:spChg>
        <pc:spChg chg="add del mod">
          <ac:chgData name="VINCHENT Thibault" userId="b919e929-cfef-445e-a456-a3c1568e08ff" providerId="ADAL" clId="{A3AEDA28-34E5-4610-8CD6-9FED9C184EBD}" dt="2024-11-21T15:53:04.921" v="2031" actId="15"/>
          <ac:spMkLst>
            <pc:docMk/>
            <pc:sldMk cId="2907283502" sldId="318"/>
            <ac:spMk id="67" creationId="{BBB275DA-8644-68A9-89E4-6779D303BE37}"/>
          </ac:spMkLst>
        </pc:spChg>
      </pc:sldChg>
      <pc:sldChg chg="modSp add mod">
        <pc:chgData name="VINCHENT Thibault" userId="b919e929-cfef-445e-a456-a3c1568e08ff" providerId="ADAL" clId="{A3AEDA28-34E5-4610-8CD6-9FED9C184EBD}" dt="2024-11-21T15:53:56.487" v="2047" actId="15"/>
        <pc:sldMkLst>
          <pc:docMk/>
          <pc:sldMk cId="1985393877" sldId="319"/>
        </pc:sldMkLst>
        <pc:spChg chg="mod">
          <ac:chgData name="VINCHENT Thibault" userId="b919e929-cfef-445e-a456-a3c1568e08ff" providerId="ADAL" clId="{A3AEDA28-34E5-4610-8CD6-9FED9C184EBD}" dt="2024-11-21T15:53:15.048" v="2032"/>
          <ac:spMkLst>
            <pc:docMk/>
            <pc:sldMk cId="1985393877" sldId="319"/>
            <ac:spMk id="65" creationId="{EEBD8DDA-A0FA-513C-2481-07E3BB29A606}"/>
          </ac:spMkLst>
        </pc:spChg>
        <pc:spChg chg="mod">
          <ac:chgData name="VINCHENT Thibault" userId="b919e929-cfef-445e-a456-a3c1568e08ff" providerId="ADAL" clId="{A3AEDA28-34E5-4610-8CD6-9FED9C184EBD}" dt="2024-11-21T15:53:56.487" v="2047" actId="15"/>
          <ac:spMkLst>
            <pc:docMk/>
            <pc:sldMk cId="1985393877" sldId="319"/>
            <ac:spMk id="67" creationId="{743D2EC5-DAD3-9F94-1655-69AFF95ECA83}"/>
          </ac:spMkLst>
        </pc:spChg>
      </pc:sldChg>
      <pc:sldChg chg="modSp add mod">
        <pc:chgData name="VINCHENT Thibault" userId="b919e929-cfef-445e-a456-a3c1568e08ff" providerId="ADAL" clId="{A3AEDA28-34E5-4610-8CD6-9FED9C184EBD}" dt="2024-11-21T15:56:32.569" v="2088" actId="15"/>
        <pc:sldMkLst>
          <pc:docMk/>
          <pc:sldMk cId="97368618" sldId="320"/>
        </pc:sldMkLst>
        <pc:spChg chg="mod">
          <ac:chgData name="VINCHENT Thibault" userId="b919e929-cfef-445e-a456-a3c1568e08ff" providerId="ADAL" clId="{A3AEDA28-34E5-4610-8CD6-9FED9C184EBD}" dt="2024-11-21T15:55:52.010" v="2070"/>
          <ac:spMkLst>
            <pc:docMk/>
            <pc:sldMk cId="97368618" sldId="320"/>
            <ac:spMk id="65" creationId="{0FBE3645-E4DA-C4C9-F610-DF6F72AC9233}"/>
          </ac:spMkLst>
        </pc:spChg>
        <pc:spChg chg="mod">
          <ac:chgData name="VINCHENT Thibault" userId="b919e929-cfef-445e-a456-a3c1568e08ff" providerId="ADAL" clId="{A3AEDA28-34E5-4610-8CD6-9FED9C184EBD}" dt="2024-11-21T15:56:32.569" v="2088" actId="15"/>
          <ac:spMkLst>
            <pc:docMk/>
            <pc:sldMk cId="97368618" sldId="320"/>
            <ac:spMk id="67" creationId="{79F21AE5-CBE2-32C5-756D-1F71457FADBA}"/>
          </ac:spMkLst>
        </pc:spChg>
      </pc:sldChg>
      <pc:sldChg chg="modSp add mod ord">
        <pc:chgData name="VINCHENT Thibault" userId="b919e929-cfef-445e-a456-a3c1568e08ff" providerId="ADAL" clId="{A3AEDA28-34E5-4610-8CD6-9FED9C184EBD}" dt="2024-11-21T15:55:26.925" v="2069"/>
        <pc:sldMkLst>
          <pc:docMk/>
          <pc:sldMk cId="4208329506" sldId="321"/>
        </pc:sldMkLst>
        <pc:spChg chg="mod">
          <ac:chgData name="VINCHENT Thibault" userId="b919e929-cfef-445e-a456-a3c1568e08ff" providerId="ADAL" clId="{A3AEDA28-34E5-4610-8CD6-9FED9C184EBD}" dt="2024-11-21T15:54:29.160" v="2052"/>
          <ac:spMkLst>
            <pc:docMk/>
            <pc:sldMk cId="4208329506" sldId="321"/>
            <ac:spMk id="65" creationId="{83045A23-D678-1C4A-3594-ED95BD98FD60}"/>
          </ac:spMkLst>
        </pc:spChg>
        <pc:spChg chg="mod">
          <ac:chgData name="VINCHENT Thibault" userId="b919e929-cfef-445e-a456-a3c1568e08ff" providerId="ADAL" clId="{A3AEDA28-34E5-4610-8CD6-9FED9C184EBD}" dt="2024-11-21T15:55:22.142" v="2067" actId="15"/>
          <ac:spMkLst>
            <pc:docMk/>
            <pc:sldMk cId="4208329506" sldId="321"/>
            <ac:spMk id="67" creationId="{17DA781E-0AA7-AF9F-96FB-A531E928E7BD}"/>
          </ac:spMkLst>
        </pc:spChg>
      </pc:sldChg>
      <pc:sldChg chg="modSp add mod">
        <pc:chgData name="VINCHENT Thibault" userId="b919e929-cfef-445e-a456-a3c1568e08ff" providerId="ADAL" clId="{A3AEDA28-34E5-4610-8CD6-9FED9C184EBD}" dt="2024-11-21T15:57:33.361" v="2104" actId="15"/>
        <pc:sldMkLst>
          <pc:docMk/>
          <pc:sldMk cId="41158714" sldId="322"/>
        </pc:sldMkLst>
        <pc:spChg chg="mod">
          <ac:chgData name="VINCHENT Thibault" userId="b919e929-cfef-445e-a456-a3c1568e08ff" providerId="ADAL" clId="{A3AEDA28-34E5-4610-8CD6-9FED9C184EBD}" dt="2024-11-21T15:56:57.402" v="2089"/>
          <ac:spMkLst>
            <pc:docMk/>
            <pc:sldMk cId="41158714" sldId="322"/>
            <ac:spMk id="65" creationId="{601E05FF-9DBE-77AC-915D-2EC53CF64577}"/>
          </ac:spMkLst>
        </pc:spChg>
        <pc:spChg chg="mod">
          <ac:chgData name="VINCHENT Thibault" userId="b919e929-cfef-445e-a456-a3c1568e08ff" providerId="ADAL" clId="{A3AEDA28-34E5-4610-8CD6-9FED9C184EBD}" dt="2024-11-21T15:57:33.361" v="2104" actId="15"/>
          <ac:spMkLst>
            <pc:docMk/>
            <pc:sldMk cId="41158714" sldId="322"/>
            <ac:spMk id="67" creationId="{D2467A21-BE18-89F7-9C12-78E364D73EF5}"/>
          </ac:spMkLst>
        </pc:spChg>
      </pc:sldChg>
      <pc:sldChg chg="modSp add mod">
        <pc:chgData name="VINCHENT Thibault" userId="b919e929-cfef-445e-a456-a3c1568e08ff" providerId="ADAL" clId="{A3AEDA28-34E5-4610-8CD6-9FED9C184EBD}" dt="2024-11-21T15:58:28.037" v="2122" actId="15"/>
        <pc:sldMkLst>
          <pc:docMk/>
          <pc:sldMk cId="495554931" sldId="323"/>
        </pc:sldMkLst>
        <pc:spChg chg="mod">
          <ac:chgData name="VINCHENT Thibault" userId="b919e929-cfef-445e-a456-a3c1568e08ff" providerId="ADAL" clId="{A3AEDA28-34E5-4610-8CD6-9FED9C184EBD}" dt="2024-11-21T15:57:54.822" v="2106"/>
          <ac:spMkLst>
            <pc:docMk/>
            <pc:sldMk cId="495554931" sldId="323"/>
            <ac:spMk id="65" creationId="{B66C6CF5-8E62-BD53-115F-15F761DA16E9}"/>
          </ac:spMkLst>
        </pc:spChg>
        <pc:spChg chg="mod">
          <ac:chgData name="VINCHENT Thibault" userId="b919e929-cfef-445e-a456-a3c1568e08ff" providerId="ADAL" clId="{A3AEDA28-34E5-4610-8CD6-9FED9C184EBD}" dt="2024-11-21T15:58:28.037" v="2122" actId="15"/>
          <ac:spMkLst>
            <pc:docMk/>
            <pc:sldMk cId="495554931" sldId="323"/>
            <ac:spMk id="67" creationId="{7CD40337-C11A-AEEF-5994-604A59033D76}"/>
          </ac:spMkLst>
        </pc:spChg>
      </pc:sldChg>
      <pc:sldChg chg="add del">
        <pc:chgData name="VINCHENT Thibault" userId="b919e929-cfef-445e-a456-a3c1568e08ff" providerId="ADAL" clId="{A3AEDA28-34E5-4610-8CD6-9FED9C184EBD}" dt="2024-11-21T15:54:17.761" v="2049"/>
        <pc:sldMkLst>
          <pc:docMk/>
          <pc:sldMk cId="2608158338" sldId="324"/>
        </pc:sldMkLst>
      </pc:sldChg>
      <pc:sldChg chg="add del">
        <pc:chgData name="VINCHENT Thibault" userId="b919e929-cfef-445e-a456-a3c1568e08ff" providerId="ADAL" clId="{A3AEDA28-34E5-4610-8CD6-9FED9C184EBD}" dt="2024-11-21T15:54:24.728" v="2051"/>
        <pc:sldMkLst>
          <pc:docMk/>
          <pc:sldMk cId="3715495077" sldId="324"/>
        </pc:sldMkLst>
      </pc:sldChg>
      <pc:sldChg chg="addSp add del">
        <pc:chgData name="VINCHENT Thibault" userId="b919e929-cfef-445e-a456-a3c1568e08ff" providerId="ADAL" clId="{A3AEDA28-34E5-4610-8CD6-9FED9C184EBD}" dt="2024-11-21T16:01:25.660" v="2124" actId="47"/>
        <pc:sldMkLst>
          <pc:docMk/>
          <pc:sldMk cId="3844871867" sldId="324"/>
        </pc:sldMkLst>
        <pc:spChg chg="add">
          <ac:chgData name="VINCHENT Thibault" userId="b919e929-cfef-445e-a456-a3c1568e08ff" providerId="ADAL" clId="{A3AEDA28-34E5-4610-8CD6-9FED9C184EBD}" dt="2024-11-21T16:01:05.061" v="2123"/>
          <ac:spMkLst>
            <pc:docMk/>
            <pc:sldMk cId="3844871867" sldId="324"/>
            <ac:spMk id="2" creationId="{055FD216-5A63-571A-2454-FECA18084868}"/>
          </ac:spMkLst>
        </pc:spChg>
        <pc:spChg chg="add">
          <ac:chgData name="VINCHENT Thibault" userId="b919e929-cfef-445e-a456-a3c1568e08ff" providerId="ADAL" clId="{A3AEDA28-34E5-4610-8CD6-9FED9C184EBD}" dt="2024-11-21T16:01:05.061" v="2123"/>
          <ac:spMkLst>
            <pc:docMk/>
            <pc:sldMk cId="3844871867" sldId="324"/>
            <ac:spMk id="3" creationId="{89672769-6D9D-AF6F-5DCD-AC5548CEA310}"/>
          </ac:spMkLst>
        </pc:spChg>
        <pc:spChg chg="add">
          <ac:chgData name="VINCHENT Thibault" userId="b919e929-cfef-445e-a456-a3c1568e08ff" providerId="ADAL" clId="{A3AEDA28-34E5-4610-8CD6-9FED9C184EBD}" dt="2024-11-21T16:01:05.061" v="2123"/>
          <ac:spMkLst>
            <pc:docMk/>
            <pc:sldMk cId="3844871867" sldId="324"/>
            <ac:spMk id="4" creationId="{030E1E97-88B6-173A-4FDA-ABA184FD99E3}"/>
          </ac:spMkLst>
        </pc:spChg>
        <pc:spChg chg="add">
          <ac:chgData name="VINCHENT Thibault" userId="b919e929-cfef-445e-a456-a3c1568e08ff" providerId="ADAL" clId="{A3AEDA28-34E5-4610-8CD6-9FED9C184EBD}" dt="2024-11-21T16:01:05.061" v="2123"/>
          <ac:spMkLst>
            <pc:docMk/>
            <pc:sldMk cId="3844871867" sldId="324"/>
            <ac:spMk id="5" creationId="{DC4C5BD0-849D-C6AB-7393-E086348899A2}"/>
          </ac:spMkLst>
        </pc:spChg>
        <pc:spChg chg="add">
          <ac:chgData name="VINCHENT Thibault" userId="b919e929-cfef-445e-a456-a3c1568e08ff" providerId="ADAL" clId="{A3AEDA28-34E5-4610-8CD6-9FED9C184EBD}" dt="2024-11-21T16:01:05.061" v="2123"/>
          <ac:spMkLst>
            <pc:docMk/>
            <pc:sldMk cId="3844871867" sldId="324"/>
            <ac:spMk id="6" creationId="{53E536C6-DE12-AF14-FA25-33A1F3C53BB4}"/>
          </ac:spMkLst>
        </pc:spChg>
        <pc:spChg chg="add">
          <ac:chgData name="VINCHENT Thibault" userId="b919e929-cfef-445e-a456-a3c1568e08ff" providerId="ADAL" clId="{A3AEDA28-34E5-4610-8CD6-9FED9C184EBD}" dt="2024-11-21T16:01:05.061" v="2123"/>
          <ac:spMkLst>
            <pc:docMk/>
            <pc:sldMk cId="3844871867" sldId="324"/>
            <ac:spMk id="7" creationId="{9F7B8525-03FE-2944-4903-D7DF85C4A12D}"/>
          </ac:spMkLst>
        </pc:spChg>
        <pc:spChg chg="add">
          <ac:chgData name="VINCHENT Thibault" userId="b919e929-cfef-445e-a456-a3c1568e08ff" providerId="ADAL" clId="{A3AEDA28-34E5-4610-8CD6-9FED9C184EBD}" dt="2024-11-21T16:01:05.061" v="2123"/>
          <ac:spMkLst>
            <pc:docMk/>
            <pc:sldMk cId="3844871867" sldId="324"/>
            <ac:spMk id="8" creationId="{B3FF649C-1671-00D3-E707-3FD86133265A}"/>
          </ac:spMkLst>
        </pc:spChg>
        <pc:spChg chg="add">
          <ac:chgData name="VINCHENT Thibault" userId="b919e929-cfef-445e-a456-a3c1568e08ff" providerId="ADAL" clId="{A3AEDA28-34E5-4610-8CD6-9FED9C184EBD}" dt="2024-11-21T16:01:05.061" v="2123"/>
          <ac:spMkLst>
            <pc:docMk/>
            <pc:sldMk cId="3844871867" sldId="324"/>
            <ac:spMk id="9" creationId="{83545CD4-734A-369F-60A1-7CBA49A74391}"/>
          </ac:spMkLst>
        </pc:spChg>
        <pc:spChg chg="add">
          <ac:chgData name="VINCHENT Thibault" userId="b919e929-cfef-445e-a456-a3c1568e08ff" providerId="ADAL" clId="{A3AEDA28-34E5-4610-8CD6-9FED9C184EBD}" dt="2024-11-21T16:01:05.061" v="2123"/>
          <ac:spMkLst>
            <pc:docMk/>
            <pc:sldMk cId="3844871867" sldId="324"/>
            <ac:spMk id="10" creationId="{EF24C5DE-0DA8-E2D6-7419-8594BA288C5C}"/>
          </ac:spMkLst>
        </pc:spChg>
        <pc:spChg chg="add">
          <ac:chgData name="VINCHENT Thibault" userId="b919e929-cfef-445e-a456-a3c1568e08ff" providerId="ADAL" clId="{A3AEDA28-34E5-4610-8CD6-9FED9C184EBD}" dt="2024-11-21T16:01:05.061" v="2123"/>
          <ac:spMkLst>
            <pc:docMk/>
            <pc:sldMk cId="3844871867" sldId="324"/>
            <ac:spMk id="11" creationId="{000B5DD2-8905-6A9B-08F2-38106D27D74D}"/>
          </ac:spMkLst>
        </pc:spChg>
        <pc:spChg chg="add">
          <ac:chgData name="VINCHENT Thibault" userId="b919e929-cfef-445e-a456-a3c1568e08ff" providerId="ADAL" clId="{A3AEDA28-34E5-4610-8CD6-9FED9C184EBD}" dt="2024-11-21T16:01:05.061" v="2123"/>
          <ac:spMkLst>
            <pc:docMk/>
            <pc:sldMk cId="3844871867" sldId="324"/>
            <ac:spMk id="12" creationId="{54B595AE-DD31-0621-AA37-DA4163DFC2BA}"/>
          </ac:spMkLst>
        </pc:spChg>
        <pc:spChg chg="add">
          <ac:chgData name="VINCHENT Thibault" userId="b919e929-cfef-445e-a456-a3c1568e08ff" providerId="ADAL" clId="{A3AEDA28-34E5-4610-8CD6-9FED9C184EBD}" dt="2024-11-21T16:01:05.061" v="2123"/>
          <ac:spMkLst>
            <pc:docMk/>
            <pc:sldMk cId="3844871867" sldId="324"/>
            <ac:spMk id="13" creationId="{86537BAF-9F89-4B84-1D5C-1AF5CE22C22B}"/>
          </ac:spMkLst>
        </pc:spChg>
        <pc:spChg chg="add">
          <ac:chgData name="VINCHENT Thibault" userId="b919e929-cfef-445e-a456-a3c1568e08ff" providerId="ADAL" clId="{A3AEDA28-34E5-4610-8CD6-9FED9C184EBD}" dt="2024-11-21T16:01:05.061" v="2123"/>
          <ac:spMkLst>
            <pc:docMk/>
            <pc:sldMk cId="3844871867" sldId="324"/>
            <ac:spMk id="14" creationId="{9A7D4C02-4491-C184-AA6F-71766AF78CA5}"/>
          </ac:spMkLst>
        </pc:spChg>
        <pc:spChg chg="add">
          <ac:chgData name="VINCHENT Thibault" userId="b919e929-cfef-445e-a456-a3c1568e08ff" providerId="ADAL" clId="{A3AEDA28-34E5-4610-8CD6-9FED9C184EBD}" dt="2024-11-21T16:01:05.061" v="2123"/>
          <ac:spMkLst>
            <pc:docMk/>
            <pc:sldMk cId="3844871867" sldId="324"/>
            <ac:spMk id="15" creationId="{9823C384-463C-1627-8EB6-32807823B115}"/>
          </ac:spMkLst>
        </pc:spChg>
        <pc:spChg chg="add">
          <ac:chgData name="VINCHENT Thibault" userId="b919e929-cfef-445e-a456-a3c1568e08ff" providerId="ADAL" clId="{A3AEDA28-34E5-4610-8CD6-9FED9C184EBD}" dt="2024-11-21T16:01:05.061" v="2123"/>
          <ac:spMkLst>
            <pc:docMk/>
            <pc:sldMk cId="3844871867" sldId="324"/>
            <ac:spMk id="16" creationId="{606B0AF3-95AE-2DA2-5272-9717497C9644}"/>
          </ac:spMkLst>
        </pc:spChg>
        <pc:spChg chg="add">
          <ac:chgData name="VINCHENT Thibault" userId="b919e929-cfef-445e-a456-a3c1568e08ff" providerId="ADAL" clId="{A3AEDA28-34E5-4610-8CD6-9FED9C184EBD}" dt="2024-11-21T16:01:05.061" v="2123"/>
          <ac:spMkLst>
            <pc:docMk/>
            <pc:sldMk cId="3844871867" sldId="324"/>
            <ac:spMk id="17" creationId="{AC042B40-397E-1F91-8539-5AED06588066}"/>
          </ac:spMkLst>
        </pc:spChg>
        <pc:spChg chg="add">
          <ac:chgData name="VINCHENT Thibault" userId="b919e929-cfef-445e-a456-a3c1568e08ff" providerId="ADAL" clId="{A3AEDA28-34E5-4610-8CD6-9FED9C184EBD}" dt="2024-11-21T16:01:05.061" v="2123"/>
          <ac:spMkLst>
            <pc:docMk/>
            <pc:sldMk cId="3844871867" sldId="324"/>
            <ac:spMk id="18" creationId="{409DCC09-36F6-46EB-EF44-2CA703F503B1}"/>
          </ac:spMkLst>
        </pc:spChg>
        <pc:spChg chg="add">
          <ac:chgData name="VINCHENT Thibault" userId="b919e929-cfef-445e-a456-a3c1568e08ff" providerId="ADAL" clId="{A3AEDA28-34E5-4610-8CD6-9FED9C184EBD}" dt="2024-11-21T16:01:05.061" v="2123"/>
          <ac:spMkLst>
            <pc:docMk/>
            <pc:sldMk cId="3844871867" sldId="324"/>
            <ac:spMk id="19" creationId="{6DC1957B-10AB-C178-6B42-D20E0AC3BC44}"/>
          </ac:spMkLst>
        </pc:spChg>
        <pc:spChg chg="add">
          <ac:chgData name="VINCHENT Thibault" userId="b919e929-cfef-445e-a456-a3c1568e08ff" providerId="ADAL" clId="{A3AEDA28-34E5-4610-8CD6-9FED9C184EBD}" dt="2024-11-21T16:01:05.061" v="2123"/>
          <ac:spMkLst>
            <pc:docMk/>
            <pc:sldMk cId="3844871867" sldId="324"/>
            <ac:spMk id="20" creationId="{883D4540-A09C-575E-EE32-8CD6417AF29C}"/>
          </ac:spMkLst>
        </pc:spChg>
        <pc:spChg chg="add">
          <ac:chgData name="VINCHENT Thibault" userId="b919e929-cfef-445e-a456-a3c1568e08ff" providerId="ADAL" clId="{A3AEDA28-34E5-4610-8CD6-9FED9C184EBD}" dt="2024-11-21T16:01:05.061" v="2123"/>
          <ac:spMkLst>
            <pc:docMk/>
            <pc:sldMk cId="3844871867" sldId="324"/>
            <ac:spMk id="21" creationId="{12DEA90A-9442-5D92-B753-387C4E85E08A}"/>
          </ac:spMkLst>
        </pc:spChg>
        <pc:spChg chg="add">
          <ac:chgData name="VINCHENT Thibault" userId="b919e929-cfef-445e-a456-a3c1568e08ff" providerId="ADAL" clId="{A3AEDA28-34E5-4610-8CD6-9FED9C184EBD}" dt="2024-11-21T16:01:05.061" v="2123"/>
          <ac:spMkLst>
            <pc:docMk/>
            <pc:sldMk cId="3844871867" sldId="324"/>
            <ac:spMk id="22" creationId="{5835753D-E3B8-BD41-D5F8-F1A9E217CF62}"/>
          </ac:spMkLst>
        </pc:spChg>
        <pc:spChg chg="add">
          <ac:chgData name="VINCHENT Thibault" userId="b919e929-cfef-445e-a456-a3c1568e08ff" providerId="ADAL" clId="{A3AEDA28-34E5-4610-8CD6-9FED9C184EBD}" dt="2024-11-21T16:01:05.061" v="2123"/>
          <ac:spMkLst>
            <pc:docMk/>
            <pc:sldMk cId="3844871867" sldId="324"/>
            <ac:spMk id="23" creationId="{5DA95BFD-7733-38E5-DF15-0F30B9163082}"/>
          </ac:spMkLst>
        </pc:spChg>
        <pc:spChg chg="add">
          <ac:chgData name="VINCHENT Thibault" userId="b919e929-cfef-445e-a456-a3c1568e08ff" providerId="ADAL" clId="{A3AEDA28-34E5-4610-8CD6-9FED9C184EBD}" dt="2024-11-21T16:01:05.061" v="2123"/>
          <ac:spMkLst>
            <pc:docMk/>
            <pc:sldMk cId="3844871867" sldId="324"/>
            <ac:spMk id="24" creationId="{AB6317BC-3C90-6C3B-F907-6E6A52EE2049}"/>
          </ac:spMkLst>
        </pc:spChg>
      </pc:sldChg>
    </pc:docChg>
  </pc:docChgLst>
  <pc:docChgLst>
    <pc:chgData name="VINCHENT Thibault" userId="b919e929-cfef-445e-a456-a3c1568e08ff" providerId="ADAL" clId="{928FE9BC-882B-4E4B-BDAC-2F52A5AB6CC8}"/>
    <pc:docChg chg="custSel addSld delSld modSld sldOrd">
      <pc:chgData name="VINCHENT Thibault" userId="b919e929-cfef-445e-a456-a3c1568e08ff" providerId="ADAL" clId="{928FE9BC-882B-4E4B-BDAC-2F52A5AB6CC8}" dt="2024-09-18T13:49:44.360" v="271" actId="20577"/>
      <pc:docMkLst>
        <pc:docMk/>
      </pc:docMkLst>
      <pc:sldChg chg="modNotesTx">
        <pc:chgData name="VINCHENT Thibault" userId="b919e929-cfef-445e-a456-a3c1568e08ff" providerId="ADAL" clId="{928FE9BC-882B-4E4B-BDAC-2F52A5AB6CC8}" dt="2024-09-16T09:27:41.230" v="2"/>
        <pc:sldMkLst>
          <pc:docMk/>
          <pc:sldMk cId="2566231224" sldId="306"/>
        </pc:sldMkLst>
      </pc:sldChg>
      <pc:sldChg chg="add del">
        <pc:chgData name="VINCHENT Thibault" userId="b919e929-cfef-445e-a456-a3c1568e08ff" providerId="ADAL" clId="{928FE9BC-882B-4E4B-BDAC-2F52A5AB6CC8}" dt="2024-09-16T09:25:43.414" v="1" actId="47"/>
        <pc:sldMkLst>
          <pc:docMk/>
          <pc:sldMk cId="2948641593" sldId="307"/>
        </pc:sldMkLst>
      </pc:sldChg>
      <pc:sldChg chg="modSp add mod ord">
        <pc:chgData name="VINCHENT Thibault" userId="b919e929-cfef-445e-a456-a3c1568e08ff" providerId="ADAL" clId="{928FE9BC-882B-4E4B-BDAC-2F52A5AB6CC8}" dt="2024-09-18T12:49:41.947" v="230" actId="20577"/>
        <pc:sldMkLst>
          <pc:docMk/>
          <pc:sldMk cId="3898750052" sldId="307"/>
        </pc:sldMkLst>
        <pc:spChg chg="mod">
          <ac:chgData name="VINCHENT Thibault" userId="b919e929-cfef-445e-a456-a3c1568e08ff" providerId="ADAL" clId="{928FE9BC-882B-4E4B-BDAC-2F52A5AB6CC8}" dt="2024-09-18T12:49:41.947" v="230" actId="20577"/>
          <ac:spMkLst>
            <pc:docMk/>
            <pc:sldMk cId="3898750052" sldId="307"/>
            <ac:spMk id="2" creationId="{4D9958F1-BDD9-DE23-C6A7-F8A1FE7D1E2A}"/>
          </ac:spMkLst>
        </pc:spChg>
        <pc:spChg chg="mod">
          <ac:chgData name="VINCHENT Thibault" userId="b919e929-cfef-445e-a456-a3c1568e08ff" providerId="ADAL" clId="{928FE9BC-882B-4E4B-BDAC-2F52A5AB6CC8}" dt="2024-09-18T12:46:22.390" v="12" actId="20577"/>
          <ac:spMkLst>
            <pc:docMk/>
            <pc:sldMk cId="3898750052" sldId="307"/>
            <ac:spMk id="71" creationId="{00000000-0000-0000-0000-000000000000}"/>
          </ac:spMkLst>
        </pc:spChg>
      </pc:sldChg>
      <pc:sldChg chg="modSp add mod ord">
        <pc:chgData name="VINCHENT Thibault" userId="b919e929-cfef-445e-a456-a3c1568e08ff" providerId="ADAL" clId="{928FE9BC-882B-4E4B-BDAC-2F52A5AB6CC8}" dt="2024-09-18T13:49:44.360" v="271" actId="20577"/>
        <pc:sldMkLst>
          <pc:docMk/>
          <pc:sldMk cId="358361225" sldId="308"/>
        </pc:sldMkLst>
        <pc:spChg chg="mod">
          <ac:chgData name="VINCHENT Thibault" userId="b919e929-cfef-445e-a456-a3c1568e08ff" providerId="ADAL" clId="{928FE9BC-882B-4E4B-BDAC-2F52A5AB6CC8}" dt="2024-09-18T13:48:24.037" v="235" actId="27636"/>
          <ac:spMkLst>
            <pc:docMk/>
            <pc:sldMk cId="358361225" sldId="308"/>
            <ac:spMk id="2" creationId="{4D9958F1-BDD9-DE23-C6A7-F8A1FE7D1E2A}"/>
          </ac:spMkLst>
        </pc:spChg>
        <pc:spChg chg="mod">
          <ac:chgData name="VINCHENT Thibault" userId="b919e929-cfef-445e-a456-a3c1568e08ff" providerId="ADAL" clId="{928FE9BC-882B-4E4B-BDAC-2F52A5AB6CC8}" dt="2024-09-18T13:49:44.360" v="271" actId="20577"/>
          <ac:spMkLst>
            <pc:docMk/>
            <pc:sldMk cId="358361225" sldId="308"/>
            <ac:spMk id="71" creationId="{00000000-0000-0000-0000-000000000000}"/>
          </ac:spMkLst>
        </pc:spChg>
      </pc:sldChg>
    </pc:docChg>
  </pc:docChgLst>
  <pc:docChgLst>
    <pc:chgData name="VINCHENT Thibault" userId="b919e929-cfef-445e-a456-a3c1568e08ff" providerId="ADAL" clId="{A5B64B6E-0205-4C43-813E-6B656A6D99FC}"/>
    <pc:docChg chg="custSel addSld delSld modSld sldOrd">
      <pc:chgData name="VINCHENT Thibault" userId="b919e929-cfef-445e-a456-a3c1568e08ff" providerId="ADAL" clId="{A5B64B6E-0205-4C43-813E-6B656A6D99FC}" dt="2024-11-05T14:27:20.050" v="2216" actId="20577"/>
      <pc:docMkLst>
        <pc:docMk/>
      </pc:docMkLst>
      <pc:sldChg chg="modSp mod">
        <pc:chgData name="VINCHENT Thibault" userId="b919e929-cfef-445e-a456-a3c1568e08ff" providerId="ADAL" clId="{A5B64B6E-0205-4C43-813E-6B656A6D99FC}" dt="2024-11-05T07:24:36.876" v="27" actId="20577"/>
        <pc:sldMkLst>
          <pc:docMk/>
          <pc:sldMk cId="0" sldId="256"/>
        </pc:sldMkLst>
        <pc:spChg chg="mod">
          <ac:chgData name="VINCHENT Thibault" userId="b919e929-cfef-445e-a456-a3c1568e08ff" providerId="ADAL" clId="{A5B64B6E-0205-4C43-813E-6B656A6D99FC}" dt="2024-11-05T07:24:36.876" v="27" actId="20577"/>
          <ac:spMkLst>
            <pc:docMk/>
            <pc:sldMk cId="0" sldId="256"/>
            <ac:spMk id="61" creationId="{00000000-0000-0000-0000-000000000000}"/>
          </ac:spMkLst>
        </pc:spChg>
      </pc:sldChg>
      <pc:sldChg chg="modSp mod">
        <pc:chgData name="VINCHENT Thibault" userId="b919e929-cfef-445e-a456-a3c1568e08ff" providerId="ADAL" clId="{A5B64B6E-0205-4C43-813E-6B656A6D99FC}" dt="2024-11-05T09:34:40.439" v="1214" actId="20577"/>
        <pc:sldMkLst>
          <pc:docMk/>
          <pc:sldMk cId="0" sldId="257"/>
        </pc:sldMkLst>
        <pc:spChg chg="mod">
          <ac:chgData name="VINCHENT Thibault" userId="b919e929-cfef-445e-a456-a3c1568e08ff" providerId="ADAL" clId="{A5B64B6E-0205-4C43-813E-6B656A6D99FC}" dt="2024-11-05T07:24:58.702" v="49" actId="20577"/>
          <ac:spMkLst>
            <pc:docMk/>
            <pc:sldMk cId="0" sldId="257"/>
            <ac:spMk id="65" creationId="{00000000-0000-0000-0000-000000000000}"/>
          </ac:spMkLst>
        </pc:spChg>
        <pc:spChg chg="mod">
          <ac:chgData name="VINCHENT Thibault" userId="b919e929-cfef-445e-a456-a3c1568e08ff" providerId="ADAL" clId="{A5B64B6E-0205-4C43-813E-6B656A6D99FC}" dt="2024-11-05T07:24:13.382" v="18" actId="20577"/>
          <ac:spMkLst>
            <pc:docMk/>
            <pc:sldMk cId="0" sldId="257"/>
            <ac:spMk id="66" creationId="{00000000-0000-0000-0000-000000000000}"/>
          </ac:spMkLst>
        </pc:spChg>
        <pc:spChg chg="mod">
          <ac:chgData name="VINCHENT Thibault" userId="b919e929-cfef-445e-a456-a3c1568e08ff" providerId="ADAL" clId="{A5B64B6E-0205-4C43-813E-6B656A6D99FC}" dt="2024-11-05T09:34:40.439" v="1214" actId="20577"/>
          <ac:spMkLst>
            <pc:docMk/>
            <pc:sldMk cId="0" sldId="257"/>
            <ac:spMk id="67" creationId="{00000000-0000-0000-0000-000000000000}"/>
          </ac:spMkLst>
        </pc:spChg>
      </pc:sldChg>
      <pc:sldChg chg="delSp modSp mod">
        <pc:chgData name="VINCHENT Thibault" userId="b919e929-cfef-445e-a456-a3c1568e08ff" providerId="ADAL" clId="{A5B64B6E-0205-4C43-813E-6B656A6D99FC}" dt="2024-11-05T07:26:57.209" v="127" actId="478"/>
        <pc:sldMkLst>
          <pc:docMk/>
          <pc:sldMk cId="1891194692" sldId="299"/>
        </pc:sldMkLst>
        <pc:spChg chg="del">
          <ac:chgData name="VINCHENT Thibault" userId="b919e929-cfef-445e-a456-a3c1568e08ff" providerId="ADAL" clId="{A5B64B6E-0205-4C43-813E-6B656A6D99FC}" dt="2024-11-05T07:26:57.209" v="127" actId="478"/>
          <ac:spMkLst>
            <pc:docMk/>
            <pc:sldMk cId="1891194692" sldId="299"/>
            <ac:spMk id="2" creationId="{4D9958F1-BDD9-DE23-C6A7-F8A1FE7D1E2A}"/>
          </ac:spMkLst>
        </pc:spChg>
        <pc:spChg chg="mod">
          <ac:chgData name="VINCHENT Thibault" userId="b919e929-cfef-445e-a456-a3c1568e08ff" providerId="ADAL" clId="{A5B64B6E-0205-4C43-813E-6B656A6D99FC}" dt="2024-11-05T07:26:50.430" v="126" actId="20577"/>
          <ac:spMkLst>
            <pc:docMk/>
            <pc:sldMk cId="1891194692" sldId="299"/>
            <ac:spMk id="71" creationId="{00000000-0000-0000-0000-000000000000}"/>
          </ac:spMkLst>
        </pc:spChg>
      </pc:sldChg>
      <pc:sldChg chg="modSp add mod ord">
        <pc:chgData name="VINCHENT Thibault" userId="b919e929-cfef-445e-a456-a3c1568e08ff" providerId="ADAL" clId="{A5B64B6E-0205-4C43-813E-6B656A6D99FC}" dt="2024-11-05T13:28:39.114" v="1787" actId="20577"/>
        <pc:sldMkLst>
          <pc:docMk/>
          <pc:sldMk cId="2154559893" sldId="300"/>
        </pc:sldMkLst>
        <pc:spChg chg="mod">
          <ac:chgData name="VINCHENT Thibault" userId="b919e929-cfef-445e-a456-a3c1568e08ff" providerId="ADAL" clId="{A5B64B6E-0205-4C43-813E-6B656A6D99FC}" dt="2024-11-05T09:36:54.134" v="1266" actId="20577"/>
          <ac:spMkLst>
            <pc:docMk/>
            <pc:sldMk cId="2154559893" sldId="300"/>
            <ac:spMk id="65" creationId="{6446CA9A-2653-84F7-89FD-DC10C3B29C51}"/>
          </ac:spMkLst>
        </pc:spChg>
        <pc:spChg chg="mod">
          <ac:chgData name="VINCHENT Thibault" userId="b919e929-cfef-445e-a456-a3c1568e08ff" providerId="ADAL" clId="{A5B64B6E-0205-4C43-813E-6B656A6D99FC}" dt="2024-11-05T13:28:39.114" v="1787" actId="20577"/>
          <ac:spMkLst>
            <pc:docMk/>
            <pc:sldMk cId="2154559893" sldId="300"/>
            <ac:spMk id="67" creationId="{65EC0851-15A4-162F-67A5-CE95566C6797}"/>
          </ac:spMkLst>
        </pc:spChg>
      </pc:sldChg>
      <pc:sldChg chg="del">
        <pc:chgData name="VINCHENT Thibault" userId="b919e929-cfef-445e-a456-a3c1568e08ff" providerId="ADAL" clId="{A5B64B6E-0205-4C43-813E-6B656A6D99FC}" dt="2024-11-05T07:27:07.945" v="128" actId="47"/>
        <pc:sldMkLst>
          <pc:docMk/>
          <pc:sldMk cId="3429601386" sldId="300"/>
        </pc:sldMkLst>
      </pc:sldChg>
      <pc:sldChg chg="del">
        <pc:chgData name="VINCHENT Thibault" userId="b919e929-cfef-445e-a456-a3c1568e08ff" providerId="ADAL" clId="{A5B64B6E-0205-4C43-813E-6B656A6D99FC}" dt="2024-11-05T07:27:07.945" v="128" actId="47"/>
        <pc:sldMkLst>
          <pc:docMk/>
          <pc:sldMk cId="854700635" sldId="301"/>
        </pc:sldMkLst>
      </pc:sldChg>
      <pc:sldChg chg="modSp add mod">
        <pc:chgData name="VINCHENT Thibault" userId="b919e929-cfef-445e-a456-a3c1568e08ff" providerId="ADAL" clId="{A5B64B6E-0205-4C43-813E-6B656A6D99FC}" dt="2024-11-05T07:41:13.201" v="621" actId="313"/>
        <pc:sldMkLst>
          <pc:docMk/>
          <pc:sldMk cId="3792963776" sldId="301"/>
        </pc:sldMkLst>
        <pc:spChg chg="mod">
          <ac:chgData name="VINCHENT Thibault" userId="b919e929-cfef-445e-a456-a3c1568e08ff" providerId="ADAL" clId="{A5B64B6E-0205-4C43-813E-6B656A6D99FC}" dt="2024-11-05T07:33:52.406" v="422" actId="20577"/>
          <ac:spMkLst>
            <pc:docMk/>
            <pc:sldMk cId="3792963776" sldId="301"/>
            <ac:spMk id="65" creationId="{DC0BF6C9-4C92-AEFB-0F39-583411840CA4}"/>
          </ac:spMkLst>
        </pc:spChg>
        <pc:spChg chg="mod">
          <ac:chgData name="VINCHENT Thibault" userId="b919e929-cfef-445e-a456-a3c1568e08ff" providerId="ADAL" clId="{A5B64B6E-0205-4C43-813E-6B656A6D99FC}" dt="2024-11-05T07:41:13.201" v="621" actId="313"/>
          <ac:spMkLst>
            <pc:docMk/>
            <pc:sldMk cId="3792963776" sldId="301"/>
            <ac:spMk id="67" creationId="{EF0A83B3-648C-E7CF-C3D7-65CA18976FFB}"/>
          </ac:spMkLst>
        </pc:spChg>
      </pc:sldChg>
      <pc:sldChg chg="modSp add mod">
        <pc:chgData name="VINCHENT Thibault" userId="b919e929-cfef-445e-a456-a3c1568e08ff" providerId="ADAL" clId="{A5B64B6E-0205-4C43-813E-6B656A6D99FC}" dt="2024-11-05T07:48:47.428" v="844" actId="20577"/>
        <pc:sldMkLst>
          <pc:docMk/>
          <pc:sldMk cId="754127772" sldId="302"/>
        </pc:sldMkLst>
        <pc:spChg chg="mod">
          <ac:chgData name="VINCHENT Thibault" userId="b919e929-cfef-445e-a456-a3c1568e08ff" providerId="ADAL" clId="{A5B64B6E-0205-4C43-813E-6B656A6D99FC}" dt="2024-11-05T07:44:06.966" v="649" actId="20577"/>
          <ac:spMkLst>
            <pc:docMk/>
            <pc:sldMk cId="754127772" sldId="302"/>
            <ac:spMk id="65" creationId="{0AB6B321-7EC5-D64A-5F44-EAAF73CC8423}"/>
          </ac:spMkLst>
        </pc:spChg>
        <pc:spChg chg="mod">
          <ac:chgData name="VINCHENT Thibault" userId="b919e929-cfef-445e-a456-a3c1568e08ff" providerId="ADAL" clId="{A5B64B6E-0205-4C43-813E-6B656A6D99FC}" dt="2024-11-05T07:48:47.428" v="844" actId="20577"/>
          <ac:spMkLst>
            <pc:docMk/>
            <pc:sldMk cId="754127772" sldId="302"/>
            <ac:spMk id="67" creationId="{ADF319E3-98AA-0533-77FD-7DF8479CF66D}"/>
          </ac:spMkLst>
        </pc:spChg>
      </pc:sldChg>
      <pc:sldChg chg="del">
        <pc:chgData name="VINCHENT Thibault" userId="b919e929-cfef-445e-a456-a3c1568e08ff" providerId="ADAL" clId="{A5B64B6E-0205-4C43-813E-6B656A6D99FC}" dt="2024-11-05T07:27:07.945" v="128" actId="47"/>
        <pc:sldMkLst>
          <pc:docMk/>
          <pc:sldMk cId="1553423882" sldId="302"/>
        </pc:sldMkLst>
      </pc:sldChg>
      <pc:sldChg chg="modSp add mod ord">
        <pc:chgData name="VINCHENT Thibault" userId="b919e929-cfef-445e-a456-a3c1568e08ff" providerId="ADAL" clId="{A5B64B6E-0205-4C43-813E-6B656A6D99FC}" dt="2024-11-05T09:06:44.791" v="874" actId="20577"/>
        <pc:sldMkLst>
          <pc:docMk/>
          <pc:sldMk cId="1654334612" sldId="303"/>
        </pc:sldMkLst>
        <pc:spChg chg="mod">
          <ac:chgData name="VINCHENT Thibault" userId="b919e929-cfef-445e-a456-a3c1568e08ff" providerId="ADAL" clId="{A5B64B6E-0205-4C43-813E-6B656A6D99FC}" dt="2024-11-05T09:06:44.791" v="874" actId="20577"/>
          <ac:spMkLst>
            <pc:docMk/>
            <pc:sldMk cId="1654334612" sldId="303"/>
            <ac:spMk id="71" creationId="{44BDE278-C6B6-C855-1279-C54035216C08}"/>
          </ac:spMkLst>
        </pc:spChg>
      </pc:sldChg>
      <pc:sldChg chg="del">
        <pc:chgData name="VINCHENT Thibault" userId="b919e929-cfef-445e-a456-a3c1568e08ff" providerId="ADAL" clId="{A5B64B6E-0205-4C43-813E-6B656A6D99FC}" dt="2024-11-05T07:27:07.945" v="128" actId="47"/>
        <pc:sldMkLst>
          <pc:docMk/>
          <pc:sldMk cId="3165213370" sldId="303"/>
        </pc:sldMkLst>
      </pc:sldChg>
      <pc:sldChg chg="modSp add mod ord">
        <pc:chgData name="VINCHENT Thibault" userId="b919e929-cfef-445e-a456-a3c1568e08ff" providerId="ADAL" clId="{A5B64B6E-0205-4C43-813E-6B656A6D99FC}" dt="2024-11-05T09:10:49.653" v="941" actId="313"/>
        <pc:sldMkLst>
          <pc:docMk/>
          <pc:sldMk cId="323762484" sldId="304"/>
        </pc:sldMkLst>
        <pc:spChg chg="mod">
          <ac:chgData name="VINCHENT Thibault" userId="b919e929-cfef-445e-a456-a3c1568e08ff" providerId="ADAL" clId="{A5B64B6E-0205-4C43-813E-6B656A6D99FC}" dt="2024-11-05T09:10:49.653" v="941" actId="313"/>
          <ac:spMkLst>
            <pc:docMk/>
            <pc:sldMk cId="323762484" sldId="304"/>
            <ac:spMk id="65" creationId="{9166F81A-6F82-2987-F16A-CC3561BCCC7F}"/>
          </ac:spMkLst>
        </pc:spChg>
        <pc:spChg chg="mod">
          <ac:chgData name="VINCHENT Thibault" userId="b919e929-cfef-445e-a456-a3c1568e08ff" providerId="ADAL" clId="{A5B64B6E-0205-4C43-813E-6B656A6D99FC}" dt="2024-11-05T09:08:39.983" v="937" actId="313"/>
          <ac:spMkLst>
            <pc:docMk/>
            <pc:sldMk cId="323762484" sldId="304"/>
            <ac:spMk id="67" creationId="{B5D4CACC-1A18-997D-8A47-AE160654E76E}"/>
          </ac:spMkLst>
        </pc:spChg>
      </pc:sldChg>
      <pc:sldChg chg="del">
        <pc:chgData name="VINCHENT Thibault" userId="b919e929-cfef-445e-a456-a3c1568e08ff" providerId="ADAL" clId="{A5B64B6E-0205-4C43-813E-6B656A6D99FC}" dt="2024-11-05T07:27:07.945" v="128" actId="47"/>
        <pc:sldMkLst>
          <pc:docMk/>
          <pc:sldMk cId="3686343370" sldId="304"/>
        </pc:sldMkLst>
      </pc:sldChg>
      <pc:sldChg chg="del">
        <pc:chgData name="VINCHENT Thibault" userId="b919e929-cfef-445e-a456-a3c1568e08ff" providerId="ADAL" clId="{A5B64B6E-0205-4C43-813E-6B656A6D99FC}" dt="2024-11-05T07:27:07.945" v="128" actId="47"/>
        <pc:sldMkLst>
          <pc:docMk/>
          <pc:sldMk cId="3253213002" sldId="305"/>
        </pc:sldMkLst>
      </pc:sldChg>
      <pc:sldChg chg="modSp add mod">
        <pc:chgData name="VINCHENT Thibault" userId="b919e929-cfef-445e-a456-a3c1568e08ff" providerId="ADAL" clId="{A5B64B6E-0205-4C43-813E-6B656A6D99FC}" dt="2024-11-05T09:12:49.998" v="1070" actId="20577"/>
        <pc:sldMkLst>
          <pc:docMk/>
          <pc:sldMk cId="4116622794" sldId="305"/>
        </pc:sldMkLst>
        <pc:spChg chg="mod">
          <ac:chgData name="VINCHENT Thibault" userId="b919e929-cfef-445e-a456-a3c1568e08ff" providerId="ADAL" clId="{A5B64B6E-0205-4C43-813E-6B656A6D99FC}" dt="2024-11-05T09:11:18.524" v="956" actId="20577"/>
          <ac:spMkLst>
            <pc:docMk/>
            <pc:sldMk cId="4116622794" sldId="305"/>
            <ac:spMk id="65" creationId="{1396D2F4-9479-2455-CA8C-46C9CE9082C4}"/>
          </ac:spMkLst>
        </pc:spChg>
        <pc:spChg chg="mod">
          <ac:chgData name="VINCHENT Thibault" userId="b919e929-cfef-445e-a456-a3c1568e08ff" providerId="ADAL" clId="{A5B64B6E-0205-4C43-813E-6B656A6D99FC}" dt="2024-11-05T09:12:49.998" v="1070" actId="20577"/>
          <ac:spMkLst>
            <pc:docMk/>
            <pc:sldMk cId="4116622794" sldId="305"/>
            <ac:spMk id="67" creationId="{485A822F-B111-A517-A19D-82FE513D2951}"/>
          </ac:spMkLst>
        </pc:spChg>
      </pc:sldChg>
      <pc:sldChg chg="modSp add mod">
        <pc:chgData name="VINCHENT Thibault" userId="b919e929-cfef-445e-a456-a3c1568e08ff" providerId="ADAL" clId="{A5B64B6E-0205-4C43-813E-6B656A6D99FC}" dt="2024-11-05T13:38:53.779" v="2089" actId="20577"/>
        <pc:sldMkLst>
          <pc:docMk/>
          <pc:sldMk cId="2385343889" sldId="306"/>
        </pc:sldMkLst>
        <pc:spChg chg="mod">
          <ac:chgData name="VINCHENT Thibault" userId="b919e929-cfef-445e-a456-a3c1568e08ff" providerId="ADAL" clId="{A5B64B6E-0205-4C43-813E-6B656A6D99FC}" dt="2024-11-05T09:19:22.536" v="1080" actId="20577"/>
          <ac:spMkLst>
            <pc:docMk/>
            <pc:sldMk cId="2385343889" sldId="306"/>
            <ac:spMk id="65" creationId="{A2D3ADD0-AD38-9491-6ECC-38CFE2FE42AC}"/>
          </ac:spMkLst>
        </pc:spChg>
        <pc:spChg chg="mod">
          <ac:chgData name="VINCHENT Thibault" userId="b919e929-cfef-445e-a456-a3c1568e08ff" providerId="ADAL" clId="{A5B64B6E-0205-4C43-813E-6B656A6D99FC}" dt="2024-11-05T13:38:53.779" v="2089" actId="20577"/>
          <ac:spMkLst>
            <pc:docMk/>
            <pc:sldMk cId="2385343889" sldId="306"/>
            <ac:spMk id="67" creationId="{D73FCB9C-0106-1AD7-54C7-C3E57043DD55}"/>
          </ac:spMkLst>
        </pc:spChg>
      </pc:sldChg>
      <pc:sldChg chg="del">
        <pc:chgData name="VINCHENT Thibault" userId="b919e929-cfef-445e-a456-a3c1568e08ff" providerId="ADAL" clId="{A5B64B6E-0205-4C43-813E-6B656A6D99FC}" dt="2024-11-05T07:27:07.945" v="128" actId="47"/>
        <pc:sldMkLst>
          <pc:docMk/>
          <pc:sldMk cId="2566231224" sldId="306"/>
        </pc:sldMkLst>
      </pc:sldChg>
      <pc:sldChg chg="addSp modSp add mod ord">
        <pc:chgData name="VINCHENT Thibault" userId="b919e929-cfef-445e-a456-a3c1568e08ff" providerId="ADAL" clId="{A5B64B6E-0205-4C43-813E-6B656A6D99FC}" dt="2024-11-05T14:27:20.050" v="2216" actId="20577"/>
        <pc:sldMkLst>
          <pc:docMk/>
          <pc:sldMk cId="2175024286" sldId="307"/>
        </pc:sldMkLst>
        <pc:spChg chg="add">
          <ac:chgData name="VINCHENT Thibault" userId="b919e929-cfef-445e-a456-a3c1568e08ff" providerId="ADAL" clId="{A5B64B6E-0205-4C43-813E-6B656A6D99FC}" dt="2024-11-05T14:27:12.148" v="2209"/>
          <ac:spMkLst>
            <pc:docMk/>
            <pc:sldMk cId="2175024286" sldId="307"/>
            <ac:spMk id="2" creationId="{72DB76A0-57EE-B22C-4E5F-D6AA7FB11E95}"/>
          </ac:spMkLst>
        </pc:spChg>
        <pc:spChg chg="mod">
          <ac:chgData name="VINCHENT Thibault" userId="b919e929-cfef-445e-a456-a3c1568e08ff" providerId="ADAL" clId="{A5B64B6E-0205-4C43-813E-6B656A6D99FC}" dt="2024-11-05T09:34:51.160" v="1222" actId="20577"/>
          <ac:spMkLst>
            <pc:docMk/>
            <pc:sldMk cId="2175024286" sldId="307"/>
            <ac:spMk id="65" creationId="{649188EB-EAF3-6D5A-10DB-63ED1707BCBD}"/>
          </ac:spMkLst>
        </pc:spChg>
        <pc:spChg chg="mod">
          <ac:chgData name="VINCHENT Thibault" userId="b919e929-cfef-445e-a456-a3c1568e08ff" providerId="ADAL" clId="{A5B64B6E-0205-4C43-813E-6B656A6D99FC}" dt="2024-11-05T14:27:20.050" v="2216" actId="20577"/>
          <ac:spMkLst>
            <pc:docMk/>
            <pc:sldMk cId="2175024286" sldId="307"/>
            <ac:spMk id="67" creationId="{3CBD71DF-E26E-8824-4E2A-18CFE8BA6C5C}"/>
          </ac:spMkLst>
        </pc:spChg>
      </pc:sldChg>
      <pc:sldChg chg="del">
        <pc:chgData name="VINCHENT Thibault" userId="b919e929-cfef-445e-a456-a3c1568e08ff" providerId="ADAL" clId="{A5B64B6E-0205-4C43-813E-6B656A6D99FC}" dt="2024-11-05T07:27:07.945" v="128" actId="47"/>
        <pc:sldMkLst>
          <pc:docMk/>
          <pc:sldMk cId="3898750052" sldId="307"/>
        </pc:sldMkLst>
      </pc:sldChg>
      <pc:sldChg chg="del">
        <pc:chgData name="VINCHENT Thibault" userId="b919e929-cfef-445e-a456-a3c1568e08ff" providerId="ADAL" clId="{A5B64B6E-0205-4C43-813E-6B656A6D99FC}" dt="2024-11-05T07:27:07.945" v="128" actId="47"/>
        <pc:sldMkLst>
          <pc:docMk/>
          <pc:sldMk cId="358361225" sldId="308"/>
        </pc:sldMkLst>
      </pc:sldChg>
      <pc:sldChg chg="add">
        <pc:chgData name="VINCHENT Thibault" userId="b919e929-cfef-445e-a456-a3c1568e08ff" providerId="ADAL" clId="{A5B64B6E-0205-4C43-813E-6B656A6D99FC}" dt="2024-11-05T09:36:46.221" v="1253"/>
        <pc:sldMkLst>
          <pc:docMk/>
          <pc:sldMk cId="3661375048" sldId="308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Shape 57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58" name="Shape 58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1pPr>
    <a:lvl2pPr indent="2286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2pPr>
    <a:lvl3pPr indent="4572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3pPr>
    <a:lvl4pPr indent="6858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4pPr>
    <a:lvl5pPr indent="9144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5pPr>
    <a:lvl6pPr indent="11430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6pPr>
    <a:lvl7pPr indent="13716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7pPr>
    <a:lvl8pPr indent="16002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8pPr>
    <a:lvl9pPr indent="18288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H*, </a:t>
            </a:r>
            <a:r>
              <a:rPr lang="fr-FR" dirty="0" err="1"/>
              <a:t>ul</a:t>
            </a:r>
            <a:r>
              <a:rPr lang="fr-FR" dirty="0"/>
              <a:t>, alt</a:t>
            </a:r>
          </a:p>
          <a:p>
            <a:r>
              <a:rPr lang="fr-FR" dirty="0" err="1"/>
              <a:t>Title</a:t>
            </a:r>
            <a:r>
              <a:rPr lang="fr-FR" dirty="0"/>
              <a:t>, </a:t>
            </a:r>
            <a:r>
              <a:rPr lang="fr-FR" dirty="0" err="1"/>
              <a:t>meta</a:t>
            </a:r>
            <a:r>
              <a:rPr lang="fr-FR" dirty="0"/>
              <a:t> description</a:t>
            </a:r>
          </a:p>
        </p:txBody>
      </p:sp>
    </p:spTree>
    <p:extLst>
      <p:ext uri="{BB962C8B-B14F-4D97-AF65-F5344CB8AC3E}">
        <p14:creationId xmlns:p14="http://schemas.microsoft.com/office/powerpoint/2010/main" val="114195038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80EDCA5-5865-7C72-7B10-06955794D2F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516C2C99-50DA-A1A2-933D-2212B959263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Espace réservé des notes 2">
            <a:extLst>
              <a:ext uri="{FF2B5EF4-FFF2-40B4-BE49-F238E27FC236}">
                <a16:creationId xmlns:a16="http://schemas.microsoft.com/office/drawing/2014/main" id="{D80245C8-A16B-FF56-E676-E6F61AFD8ED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25425924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93F900E-F602-DED1-0493-959436B3E1C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E0879FE4-7DED-B615-4890-CC1EA6915D6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Espace réservé des notes 2">
            <a:extLst>
              <a:ext uri="{FF2B5EF4-FFF2-40B4-BE49-F238E27FC236}">
                <a16:creationId xmlns:a16="http://schemas.microsoft.com/office/drawing/2014/main" id="{1B042768-BE24-02BE-EA65-0958F20D1A1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16035849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D75FD94-0211-EE5A-8180-5D2C821DF48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0600520F-1DB4-39E1-26AB-16CBC84A021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Espace réservé des notes 2">
            <a:extLst>
              <a:ext uri="{FF2B5EF4-FFF2-40B4-BE49-F238E27FC236}">
                <a16:creationId xmlns:a16="http://schemas.microsoft.com/office/drawing/2014/main" id="{E0B7B52E-F7A0-F28B-97B7-8A43EEFFAF0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61786919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A445C53-6767-E112-4793-4B4FF7F26F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9B19F053-AF00-4417-B441-509F5746C6E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Espace réservé des notes 2">
            <a:extLst>
              <a:ext uri="{FF2B5EF4-FFF2-40B4-BE49-F238E27FC236}">
                <a16:creationId xmlns:a16="http://schemas.microsoft.com/office/drawing/2014/main" id="{CFD4CAC7-EE85-AD9B-1549-07D475F7B99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08342515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BBE2314-2AD8-DF6E-62C9-F0F10B2CC6A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00A1A1C2-B65F-229D-6E6F-541D2FA1833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Espace réservé des notes 2">
            <a:extLst>
              <a:ext uri="{FF2B5EF4-FFF2-40B4-BE49-F238E27FC236}">
                <a16:creationId xmlns:a16="http://schemas.microsoft.com/office/drawing/2014/main" id="{D18098C6-3DE4-2484-8A37-CF650047997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431662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02AB43D-19C0-43DC-2C4E-97C8F2FCA92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8230413D-ABC8-8EAD-A7B3-E9CA607BDDC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Espace réservé des notes 2">
            <a:extLst>
              <a:ext uri="{FF2B5EF4-FFF2-40B4-BE49-F238E27FC236}">
                <a16:creationId xmlns:a16="http://schemas.microsoft.com/office/drawing/2014/main" id="{5B46A6CB-403F-D546-32DE-4791F7F1738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H*, </a:t>
            </a:r>
            <a:r>
              <a:rPr lang="fr-FR" dirty="0" err="1"/>
              <a:t>ul</a:t>
            </a:r>
            <a:r>
              <a:rPr lang="fr-FR" dirty="0"/>
              <a:t>, alt</a:t>
            </a:r>
          </a:p>
          <a:p>
            <a:r>
              <a:rPr lang="fr-FR" dirty="0" err="1"/>
              <a:t>Title</a:t>
            </a:r>
            <a:r>
              <a:rPr lang="fr-FR" dirty="0"/>
              <a:t>, </a:t>
            </a:r>
            <a:r>
              <a:rPr lang="fr-FR" dirty="0" err="1"/>
              <a:t>meta</a:t>
            </a:r>
            <a:r>
              <a:rPr lang="fr-FR" dirty="0"/>
              <a:t> description</a:t>
            </a:r>
          </a:p>
        </p:txBody>
      </p:sp>
    </p:spTree>
    <p:extLst>
      <p:ext uri="{BB962C8B-B14F-4D97-AF65-F5344CB8AC3E}">
        <p14:creationId xmlns:p14="http://schemas.microsoft.com/office/powerpoint/2010/main" val="355766628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0BACE1F-4156-0B5B-CB04-451D6361940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82363868-BE30-5857-4BA2-BB818695FE4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Espace réservé des notes 2">
            <a:extLst>
              <a:ext uri="{FF2B5EF4-FFF2-40B4-BE49-F238E27FC236}">
                <a16:creationId xmlns:a16="http://schemas.microsoft.com/office/drawing/2014/main" id="{5743D5CF-E699-3B5A-66FC-759E87B7301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H*, </a:t>
            </a:r>
            <a:r>
              <a:rPr lang="fr-FR" dirty="0" err="1"/>
              <a:t>ul</a:t>
            </a:r>
            <a:endParaRPr lang="fr-FR" dirty="0"/>
          </a:p>
          <a:p>
            <a:r>
              <a:rPr lang="fr-FR" dirty="0" err="1"/>
              <a:t>Title</a:t>
            </a:r>
            <a:r>
              <a:rPr lang="fr-FR" dirty="0"/>
              <a:t>, </a:t>
            </a:r>
            <a:r>
              <a:rPr lang="fr-FR" dirty="0" err="1"/>
              <a:t>meta</a:t>
            </a:r>
            <a:r>
              <a:rPr lang="fr-FR" dirty="0"/>
              <a:t> description</a:t>
            </a:r>
          </a:p>
        </p:txBody>
      </p:sp>
    </p:spTree>
    <p:extLst>
      <p:ext uri="{BB962C8B-B14F-4D97-AF65-F5344CB8AC3E}">
        <p14:creationId xmlns:p14="http://schemas.microsoft.com/office/powerpoint/2010/main" val="101007803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6FEA76-B2BD-51F4-85C5-6A96E842922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EB43246B-B79C-DD35-FA34-98190A6D94E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Espace réservé des notes 2">
            <a:extLst>
              <a:ext uri="{FF2B5EF4-FFF2-40B4-BE49-F238E27FC236}">
                <a16:creationId xmlns:a16="http://schemas.microsoft.com/office/drawing/2014/main" id="{FAD49F56-16E7-8936-B0F8-F09F85F3D0C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69562608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AE336AC-2895-A9E1-AC56-CA5DC5125B5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F7CD386E-E765-F6C8-CEFC-8E3DD4A66FD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Espace réservé des notes 2">
            <a:extLst>
              <a:ext uri="{FF2B5EF4-FFF2-40B4-BE49-F238E27FC236}">
                <a16:creationId xmlns:a16="http://schemas.microsoft.com/office/drawing/2014/main" id="{78D01350-8303-A82C-93AB-4558E0F80F7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28870245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9F13217-AA43-103A-04CC-17A55C77365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626EFE49-03C9-3382-17A2-BDB38A428AC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Espace réservé des notes 2">
            <a:extLst>
              <a:ext uri="{FF2B5EF4-FFF2-40B4-BE49-F238E27FC236}">
                <a16:creationId xmlns:a16="http://schemas.microsoft.com/office/drawing/2014/main" id="{3309C662-89B0-9C29-134E-71F37FBEEDE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67663693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F4DBA95-52C6-4063-9D8A-F4B63A9311C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726D8A1E-F675-27ED-1C6C-C5795B451C7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Espace réservé des notes 2">
            <a:extLst>
              <a:ext uri="{FF2B5EF4-FFF2-40B4-BE49-F238E27FC236}">
                <a16:creationId xmlns:a16="http://schemas.microsoft.com/office/drawing/2014/main" id="{B4E145D0-7A84-8AD7-BD7C-7A910D8AB63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61042716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D28B7E7-5C9D-58C2-F791-6F4B9ED316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F10C0FD2-5FA7-AA89-B5C1-9B696C4F2D3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Espace réservé des notes 2">
            <a:extLst>
              <a:ext uri="{FF2B5EF4-FFF2-40B4-BE49-F238E27FC236}">
                <a16:creationId xmlns:a16="http://schemas.microsoft.com/office/drawing/2014/main" id="{1A066716-9E66-3B8C-8478-2F2219F741A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45998821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AC44E83-9921-7255-DEDA-8442ADCA6AC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1F49FA20-A34E-2598-091C-69E81B78AED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Espace réservé des notes 2">
            <a:extLst>
              <a:ext uri="{FF2B5EF4-FFF2-40B4-BE49-F238E27FC236}">
                <a16:creationId xmlns:a16="http://schemas.microsoft.com/office/drawing/2014/main" id="{35B9C0AF-4CE1-3EE5-D720-E269FD1B4DA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9661463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e niveau 1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1206500" y="12268950"/>
            <a:ext cx="21971000" cy="660402"/>
          </a:xfrm>
          <a:prstGeom prst="rect">
            <a:avLst/>
          </a:prstGeom>
        </p:spPr>
        <p:txBody>
          <a:bodyPr lIns="45718" tIns="45718" rIns="45718" bIns="45718" anchor="b"/>
          <a:lstStyle>
            <a:lvl1pPr marL="0" indent="0" defTabSz="825500">
              <a:spcBef>
                <a:spcPts val="0"/>
              </a:spcBef>
              <a:buSzTx/>
              <a:buNone/>
              <a:defRPr sz="3300">
                <a:latin typeface="Produkt Light"/>
                <a:ea typeface="Produkt Light"/>
                <a:cs typeface="Produkt Light"/>
                <a:sym typeface="Produkt Light"/>
              </a:defRPr>
            </a:lvl1pPr>
            <a:lvl2pPr marL="834389" indent="-377189" defTabSz="825500">
              <a:spcBef>
                <a:spcPts val="0"/>
              </a:spcBef>
              <a:defRPr sz="3300">
                <a:latin typeface="Produkt Light"/>
                <a:ea typeface="Produkt Light"/>
                <a:cs typeface="Produkt Light"/>
                <a:sym typeface="Produkt Light"/>
              </a:defRPr>
            </a:lvl2pPr>
            <a:lvl3pPr marL="1291589" indent="-377189" defTabSz="825500">
              <a:spcBef>
                <a:spcPts val="0"/>
              </a:spcBef>
              <a:defRPr sz="3300">
                <a:latin typeface="Produkt Light"/>
                <a:ea typeface="Produkt Light"/>
                <a:cs typeface="Produkt Light"/>
                <a:sym typeface="Produkt Light"/>
              </a:defRPr>
            </a:lvl3pPr>
            <a:lvl4pPr marL="1748789" indent="-377189" defTabSz="825500">
              <a:spcBef>
                <a:spcPts val="0"/>
              </a:spcBef>
              <a:defRPr sz="3300">
                <a:latin typeface="Produkt Light"/>
                <a:ea typeface="Produkt Light"/>
                <a:cs typeface="Produkt Light"/>
                <a:sym typeface="Produkt Light"/>
              </a:defRPr>
            </a:lvl4pPr>
            <a:lvl5pPr marL="2205989" indent="-377189" defTabSz="825500">
              <a:spcBef>
                <a:spcPts val="0"/>
              </a:spcBef>
              <a:defRPr sz="3300">
                <a:latin typeface="Produkt Light"/>
                <a:ea typeface="Produkt Light"/>
                <a:cs typeface="Produkt Light"/>
                <a:sym typeface="Produkt Light"/>
              </a:defRPr>
            </a:lvl5pPr>
          </a:lstStyle>
          <a:p>
            <a:r>
              <a:t>Auteur et date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2" name="Texte niveau 1…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206500" y="7353300"/>
            <a:ext cx="21971000" cy="2006600"/>
          </a:xfrm>
          <a:prstGeom prst="rect">
            <a:avLst/>
          </a:prstGeom>
        </p:spPr>
        <p:txBody>
          <a:bodyPr/>
          <a:lstStyle>
            <a:lvl1pPr marL="0" indent="0" defTabSz="825500">
              <a:spcBef>
                <a:spcPts val="0"/>
              </a:spcBef>
              <a:buSzTx/>
              <a:buNone/>
              <a:defRPr sz="5500">
                <a:latin typeface="Produkt Extralight"/>
                <a:ea typeface="Produkt Extralight"/>
                <a:cs typeface="Produkt Extralight"/>
                <a:sym typeface="Produkt Extralight"/>
              </a:defRPr>
            </a:lvl1pPr>
          </a:lstStyle>
          <a:p>
            <a:r>
              <a:t>Sous-titre de la présentation</a:t>
            </a:r>
          </a:p>
        </p:txBody>
      </p:sp>
      <p:sp>
        <p:nvSpPr>
          <p:cNvPr id="13" name="Titre de la présentation"/>
          <p:cNvSpPr txBox="1">
            <a:spLocks noGrp="1"/>
          </p:cNvSpPr>
          <p:nvPr>
            <p:ph type="title" hasCustomPrompt="1"/>
          </p:nvPr>
        </p:nvSpPr>
        <p:spPr>
          <a:xfrm>
            <a:off x="1206500" y="2616200"/>
            <a:ext cx="21971005" cy="4648200"/>
          </a:xfrm>
          <a:prstGeom prst="rect">
            <a:avLst/>
          </a:prstGeom>
        </p:spPr>
        <p:txBody>
          <a:bodyPr anchor="b"/>
          <a:lstStyle>
            <a:lvl1pPr defTabSz="355600">
              <a:defRPr sz="12000" spc="-119"/>
            </a:lvl1pPr>
          </a:lstStyle>
          <a:p>
            <a:r>
              <a:t>Titre de la présentation</a:t>
            </a:r>
          </a:p>
        </p:txBody>
      </p:sp>
      <p:sp>
        <p:nvSpPr>
          <p:cNvPr id="14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uc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exte niveau 1…"/>
          <p:cNvSpPr txBox="1">
            <a:spLocks noGrp="1"/>
          </p:cNvSpPr>
          <p:nvPr>
            <p:ph type="body" idx="1" hasCustomPrompt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Texte de puce de diapositive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22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re, puces, vidéo direct, pet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exte niveau 1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1206500" y="2324100"/>
            <a:ext cx="21971000" cy="1003300"/>
          </a:xfrm>
          <a:prstGeom prst="rect">
            <a:avLst/>
          </a:prstGeom>
        </p:spPr>
        <p:txBody>
          <a:bodyPr lIns="45718" tIns="45718" rIns="45718" bIns="45718"/>
          <a:lstStyle>
            <a:lvl1pPr marL="0" indent="0" defTabSz="825500">
              <a:spcBef>
                <a:spcPts val="0"/>
              </a:spcBef>
              <a:buSzTx/>
              <a:buNone/>
              <a:defRPr sz="5500">
                <a:latin typeface="Produkt Extralight"/>
                <a:ea typeface="Produkt Extralight"/>
                <a:cs typeface="Produkt Extralight"/>
                <a:sym typeface="Produkt Extralight"/>
              </a:defRPr>
            </a:lvl1pPr>
            <a:lvl2pPr marL="1085850" indent="-628650" defTabSz="825500">
              <a:spcBef>
                <a:spcPts val="0"/>
              </a:spcBef>
              <a:defRPr sz="5500">
                <a:latin typeface="Produkt Extralight"/>
                <a:ea typeface="Produkt Extralight"/>
                <a:cs typeface="Produkt Extralight"/>
                <a:sym typeface="Produkt Extralight"/>
              </a:defRPr>
            </a:lvl2pPr>
            <a:lvl3pPr marL="1543050" indent="-628650" defTabSz="825500">
              <a:spcBef>
                <a:spcPts val="0"/>
              </a:spcBef>
              <a:defRPr sz="5500">
                <a:latin typeface="Produkt Extralight"/>
                <a:ea typeface="Produkt Extralight"/>
                <a:cs typeface="Produkt Extralight"/>
                <a:sym typeface="Produkt Extralight"/>
              </a:defRPr>
            </a:lvl3pPr>
            <a:lvl4pPr marL="2000250" indent="-628650" defTabSz="825500">
              <a:spcBef>
                <a:spcPts val="0"/>
              </a:spcBef>
              <a:defRPr sz="5500">
                <a:latin typeface="Produkt Extralight"/>
                <a:ea typeface="Produkt Extralight"/>
                <a:cs typeface="Produkt Extralight"/>
                <a:sym typeface="Produkt Extralight"/>
              </a:defRPr>
            </a:lvl4pPr>
            <a:lvl5pPr marL="2457450" indent="-628650" defTabSz="825500">
              <a:spcBef>
                <a:spcPts val="0"/>
              </a:spcBef>
              <a:defRPr sz="5500">
                <a:latin typeface="Produkt Extralight"/>
                <a:ea typeface="Produkt Extralight"/>
                <a:cs typeface="Produkt Extralight"/>
                <a:sym typeface="Produkt Extralight"/>
              </a:defRPr>
            </a:lvl5pPr>
          </a:lstStyle>
          <a:p>
            <a:r>
              <a:t>Sous-titre de diapositive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30" name="Titre de diapositive"/>
          <p:cNvSpPr txBox="1">
            <a:spLocks noGrp="1"/>
          </p:cNvSpPr>
          <p:nvPr>
            <p:ph type="title" hasCustomPrompt="1"/>
          </p:nvPr>
        </p:nvSpPr>
        <p:spPr>
          <a:xfrm>
            <a:off x="1206500" y="635000"/>
            <a:ext cx="21971000" cy="1689100"/>
          </a:xfrm>
          <a:prstGeom prst="rect">
            <a:avLst/>
          </a:prstGeom>
        </p:spPr>
        <p:txBody>
          <a:bodyPr/>
          <a:lstStyle/>
          <a:p>
            <a:r>
              <a:t>Titre de diapositive</a:t>
            </a:r>
          </a:p>
        </p:txBody>
      </p:sp>
      <p:sp>
        <p:nvSpPr>
          <p:cNvPr id="31" name="Texte niveau 1…"/>
          <p:cNvSpPr txBox="1">
            <a:spLocks noGrp="1"/>
          </p:cNvSpPr>
          <p:nvPr>
            <p:ph type="body" sz="half" idx="21" hasCustomPrompt="1"/>
          </p:nvPr>
        </p:nvSpPr>
        <p:spPr>
          <a:xfrm>
            <a:off x="1206500" y="4248503"/>
            <a:ext cx="9779000" cy="8256014"/>
          </a:xfrm>
          <a:prstGeom prst="rect">
            <a:avLst/>
          </a:prstGeom>
        </p:spPr>
        <p:txBody>
          <a:bodyPr/>
          <a:lstStyle/>
          <a:p>
            <a:r>
              <a:t>Texte de puce de diapositive</a:t>
            </a:r>
          </a:p>
        </p:txBody>
      </p:sp>
      <p:sp>
        <p:nvSpPr>
          <p:cNvPr id="32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re, puces, vidéo direct, gra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Texte niveau 1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1206500" y="2324100"/>
            <a:ext cx="9779000" cy="1003300"/>
          </a:xfrm>
          <a:prstGeom prst="rect">
            <a:avLst/>
          </a:prstGeom>
        </p:spPr>
        <p:txBody>
          <a:bodyPr lIns="45718" tIns="45718" rIns="45718" bIns="45718"/>
          <a:lstStyle>
            <a:lvl1pPr marL="0" indent="0" defTabSz="825500">
              <a:spcBef>
                <a:spcPts val="0"/>
              </a:spcBef>
              <a:buSzTx/>
              <a:buNone/>
              <a:defRPr sz="5500">
                <a:latin typeface="Produkt Extralight"/>
                <a:ea typeface="Produkt Extralight"/>
                <a:cs typeface="Produkt Extralight"/>
                <a:sym typeface="Produkt Extralight"/>
              </a:defRPr>
            </a:lvl1pPr>
            <a:lvl2pPr marL="1085850" indent="-628650" defTabSz="825500">
              <a:spcBef>
                <a:spcPts val="0"/>
              </a:spcBef>
              <a:defRPr sz="5500">
                <a:latin typeface="Produkt Extralight"/>
                <a:ea typeface="Produkt Extralight"/>
                <a:cs typeface="Produkt Extralight"/>
                <a:sym typeface="Produkt Extralight"/>
              </a:defRPr>
            </a:lvl2pPr>
            <a:lvl3pPr marL="1543050" indent="-628650" defTabSz="825500">
              <a:spcBef>
                <a:spcPts val="0"/>
              </a:spcBef>
              <a:defRPr sz="5500">
                <a:latin typeface="Produkt Extralight"/>
                <a:ea typeface="Produkt Extralight"/>
                <a:cs typeface="Produkt Extralight"/>
                <a:sym typeface="Produkt Extralight"/>
              </a:defRPr>
            </a:lvl3pPr>
            <a:lvl4pPr marL="2000250" indent="-628650" defTabSz="825500">
              <a:spcBef>
                <a:spcPts val="0"/>
              </a:spcBef>
              <a:defRPr sz="5500">
                <a:latin typeface="Produkt Extralight"/>
                <a:ea typeface="Produkt Extralight"/>
                <a:cs typeface="Produkt Extralight"/>
                <a:sym typeface="Produkt Extralight"/>
              </a:defRPr>
            </a:lvl4pPr>
            <a:lvl5pPr marL="2457450" indent="-628650" defTabSz="825500">
              <a:spcBef>
                <a:spcPts val="0"/>
              </a:spcBef>
              <a:defRPr sz="5500">
                <a:latin typeface="Produkt Extralight"/>
                <a:ea typeface="Produkt Extralight"/>
                <a:cs typeface="Produkt Extralight"/>
                <a:sym typeface="Produkt Extralight"/>
              </a:defRPr>
            </a:lvl5pPr>
          </a:lstStyle>
          <a:p>
            <a:r>
              <a:t>Sous-titre de diapositive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40" name="Titre de diapositive"/>
          <p:cNvSpPr txBox="1">
            <a:spLocks noGrp="1"/>
          </p:cNvSpPr>
          <p:nvPr>
            <p:ph type="title" hasCustomPrompt="1"/>
          </p:nvPr>
        </p:nvSpPr>
        <p:spPr>
          <a:xfrm>
            <a:off x="1206500" y="635000"/>
            <a:ext cx="9779000" cy="1689100"/>
          </a:xfrm>
          <a:prstGeom prst="rect">
            <a:avLst/>
          </a:prstGeom>
        </p:spPr>
        <p:txBody>
          <a:bodyPr/>
          <a:lstStyle/>
          <a:p>
            <a:r>
              <a:t>Titre de diapositive</a:t>
            </a:r>
          </a:p>
        </p:txBody>
      </p:sp>
      <p:sp>
        <p:nvSpPr>
          <p:cNvPr id="41" name="Texte niveau 1…"/>
          <p:cNvSpPr txBox="1">
            <a:spLocks noGrp="1"/>
          </p:cNvSpPr>
          <p:nvPr>
            <p:ph type="body" sz="half" idx="21" hasCustomPrompt="1"/>
          </p:nvPr>
        </p:nvSpPr>
        <p:spPr>
          <a:xfrm>
            <a:off x="1206500" y="4248503"/>
            <a:ext cx="9779000" cy="8256014"/>
          </a:xfrm>
          <a:prstGeom prst="rect">
            <a:avLst/>
          </a:prstGeom>
        </p:spPr>
        <p:txBody>
          <a:bodyPr/>
          <a:lstStyle/>
          <a:p>
            <a:r>
              <a:t>Texte de puce de diapositive</a:t>
            </a:r>
          </a:p>
        </p:txBody>
      </p:sp>
      <p:sp>
        <p:nvSpPr>
          <p:cNvPr id="42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re seule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Texte niveau 1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1206500" y="2324100"/>
            <a:ext cx="21971000" cy="1003300"/>
          </a:xfrm>
          <a:prstGeom prst="rect">
            <a:avLst/>
          </a:prstGeom>
        </p:spPr>
        <p:txBody>
          <a:bodyPr lIns="45718" tIns="45718" rIns="45718" bIns="45718"/>
          <a:lstStyle>
            <a:lvl1pPr marL="0" indent="0" defTabSz="825500">
              <a:spcBef>
                <a:spcPts val="0"/>
              </a:spcBef>
              <a:buSzTx/>
              <a:buNone/>
              <a:defRPr sz="5500">
                <a:latin typeface="Produkt Extralight"/>
                <a:ea typeface="Produkt Extralight"/>
                <a:cs typeface="Produkt Extralight"/>
                <a:sym typeface="Produkt Extralight"/>
              </a:defRPr>
            </a:lvl1pPr>
            <a:lvl2pPr marL="1085850" indent="-628650" defTabSz="825500">
              <a:spcBef>
                <a:spcPts val="0"/>
              </a:spcBef>
              <a:defRPr sz="5500">
                <a:latin typeface="Produkt Extralight"/>
                <a:ea typeface="Produkt Extralight"/>
                <a:cs typeface="Produkt Extralight"/>
                <a:sym typeface="Produkt Extralight"/>
              </a:defRPr>
            </a:lvl2pPr>
            <a:lvl3pPr marL="1543050" indent="-628650" defTabSz="825500">
              <a:spcBef>
                <a:spcPts val="0"/>
              </a:spcBef>
              <a:defRPr sz="5500">
                <a:latin typeface="Produkt Extralight"/>
                <a:ea typeface="Produkt Extralight"/>
                <a:cs typeface="Produkt Extralight"/>
                <a:sym typeface="Produkt Extralight"/>
              </a:defRPr>
            </a:lvl3pPr>
            <a:lvl4pPr marL="2000250" indent="-628650" defTabSz="825500">
              <a:spcBef>
                <a:spcPts val="0"/>
              </a:spcBef>
              <a:defRPr sz="5500">
                <a:latin typeface="Produkt Extralight"/>
                <a:ea typeface="Produkt Extralight"/>
                <a:cs typeface="Produkt Extralight"/>
                <a:sym typeface="Produkt Extralight"/>
              </a:defRPr>
            </a:lvl4pPr>
            <a:lvl5pPr marL="2457450" indent="-628650" defTabSz="825500">
              <a:spcBef>
                <a:spcPts val="0"/>
              </a:spcBef>
              <a:defRPr sz="5500">
                <a:latin typeface="Produkt Extralight"/>
                <a:ea typeface="Produkt Extralight"/>
                <a:cs typeface="Produkt Extralight"/>
                <a:sym typeface="Produkt Extralight"/>
              </a:defRPr>
            </a:lvl5pPr>
          </a:lstStyle>
          <a:p>
            <a:r>
              <a:t>Sous-titre de diapositive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50" name="Titre de diapositive"/>
          <p:cNvSpPr txBox="1">
            <a:spLocks noGrp="1"/>
          </p:cNvSpPr>
          <p:nvPr>
            <p:ph type="title" hasCustomPrompt="1"/>
          </p:nvPr>
        </p:nvSpPr>
        <p:spPr>
          <a:xfrm>
            <a:off x="1206500" y="635000"/>
            <a:ext cx="21971000" cy="1689100"/>
          </a:xfrm>
          <a:prstGeom prst="rect">
            <a:avLst/>
          </a:prstGeom>
        </p:spPr>
        <p:txBody>
          <a:bodyPr/>
          <a:lstStyle/>
          <a:p>
            <a:r>
              <a:t>Titre de diapositive</a:t>
            </a:r>
          </a:p>
        </p:txBody>
      </p:sp>
      <p:sp>
        <p:nvSpPr>
          <p:cNvPr id="51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e niveau 1…"/>
          <p:cNvSpPr txBox="1">
            <a:spLocks noGrp="1"/>
          </p:cNvSpPr>
          <p:nvPr>
            <p:ph type="body" idx="1" hasCustomPrompt="1"/>
          </p:nvPr>
        </p:nvSpPr>
        <p:spPr>
          <a:xfrm>
            <a:off x="1206500" y="4248503"/>
            <a:ext cx="21971000" cy="825601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>
            <a:normAutofit/>
          </a:bodyPr>
          <a:lstStyle/>
          <a:p>
            <a:r>
              <a:t>Texte de puce de diapositive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3" name="Texte du titre"/>
          <p:cNvSpPr txBox="1">
            <a:spLocks noGrp="1"/>
          </p:cNvSpPr>
          <p:nvPr>
            <p:ph type="title"/>
          </p:nvPr>
        </p:nvSpPr>
        <p:spPr>
          <a:xfrm>
            <a:off x="3653366" y="2743200"/>
            <a:ext cx="19507201" cy="150530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>
            <a:normAutofit/>
          </a:bodyPr>
          <a:lstStyle/>
          <a:p>
            <a:r>
              <a:t>Texte du titre</a:t>
            </a:r>
          </a:p>
        </p:txBody>
      </p:sp>
      <p:sp>
        <p:nvSpPr>
          <p:cNvPr id="4" name="Numéro de diapositive"/>
          <p:cNvSpPr txBox="1">
            <a:spLocks noGrp="1"/>
          </p:cNvSpPr>
          <p:nvPr>
            <p:ph type="sldNum" sz="quarter" idx="2"/>
          </p:nvPr>
        </p:nvSpPr>
        <p:spPr>
          <a:xfrm>
            <a:off x="23538179" y="12443460"/>
            <a:ext cx="408941" cy="444501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 anchor="b">
            <a:spAutoFit/>
          </a:bodyPr>
          <a:lstStyle>
            <a:lvl1pPr algn="r" defTabSz="584200">
              <a:spcBef>
                <a:spcPts val="0"/>
              </a:spcBef>
              <a:defRPr sz="2000">
                <a:solidFill>
                  <a:srgbClr val="535860"/>
                </a:solidFill>
                <a:latin typeface="Avenir Next Regular"/>
                <a:ea typeface="Avenir Next Regular"/>
                <a:cs typeface="Avenir Next Regular"/>
                <a:sym typeface="Avenir Next Regular"/>
              </a:defRPr>
            </a:lvl1pPr>
          </a:lstStyle>
          <a:p>
            <a:fld id="{86CB4B4D-7CA3-9044-876B-883B54F8677D}" type="slidenum">
              <a:t>‹N°›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</p:sldLayoutIdLst>
  <p:transition spd="med"/>
  <p:txStyles>
    <p:titleStyle>
      <a:lvl1pPr marL="0" marR="0" indent="0" algn="l" defTabSz="2438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0" b="0" i="0" u="none" strike="noStrike" cap="none" spc="-100" baseline="0">
          <a:solidFill>
            <a:srgbClr val="535860"/>
          </a:solidFill>
          <a:uFillTx/>
          <a:latin typeface="Produkt Extralight"/>
          <a:ea typeface="Produkt Extralight"/>
          <a:cs typeface="Produkt Extralight"/>
          <a:sym typeface="Produkt Extralight"/>
        </a:defRPr>
      </a:lvl1pPr>
      <a:lvl2pPr marL="0" marR="0" indent="0" algn="l" defTabSz="2438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0" b="0" i="0" u="none" strike="noStrike" cap="none" spc="-100" baseline="0">
          <a:solidFill>
            <a:srgbClr val="535860"/>
          </a:solidFill>
          <a:uFillTx/>
          <a:latin typeface="Produkt Extralight"/>
          <a:ea typeface="Produkt Extralight"/>
          <a:cs typeface="Produkt Extralight"/>
          <a:sym typeface="Produkt Extralight"/>
        </a:defRPr>
      </a:lvl2pPr>
      <a:lvl3pPr marL="0" marR="0" indent="0" algn="l" defTabSz="2438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0" b="0" i="0" u="none" strike="noStrike" cap="none" spc="-100" baseline="0">
          <a:solidFill>
            <a:srgbClr val="535860"/>
          </a:solidFill>
          <a:uFillTx/>
          <a:latin typeface="Produkt Extralight"/>
          <a:ea typeface="Produkt Extralight"/>
          <a:cs typeface="Produkt Extralight"/>
          <a:sym typeface="Produkt Extralight"/>
        </a:defRPr>
      </a:lvl3pPr>
      <a:lvl4pPr marL="0" marR="0" indent="0" algn="l" defTabSz="2438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0" b="0" i="0" u="none" strike="noStrike" cap="none" spc="-100" baseline="0">
          <a:solidFill>
            <a:srgbClr val="535860"/>
          </a:solidFill>
          <a:uFillTx/>
          <a:latin typeface="Produkt Extralight"/>
          <a:ea typeface="Produkt Extralight"/>
          <a:cs typeface="Produkt Extralight"/>
          <a:sym typeface="Produkt Extralight"/>
        </a:defRPr>
      </a:lvl4pPr>
      <a:lvl5pPr marL="0" marR="0" indent="0" algn="l" defTabSz="2438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0" b="0" i="0" u="none" strike="noStrike" cap="none" spc="-100" baseline="0">
          <a:solidFill>
            <a:srgbClr val="535860"/>
          </a:solidFill>
          <a:uFillTx/>
          <a:latin typeface="Produkt Extralight"/>
          <a:ea typeface="Produkt Extralight"/>
          <a:cs typeface="Produkt Extralight"/>
          <a:sym typeface="Produkt Extralight"/>
        </a:defRPr>
      </a:lvl5pPr>
      <a:lvl6pPr marL="0" marR="0" indent="0" algn="l" defTabSz="2438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0" b="0" i="0" u="none" strike="noStrike" cap="none" spc="-100" baseline="0">
          <a:solidFill>
            <a:srgbClr val="535860"/>
          </a:solidFill>
          <a:uFillTx/>
          <a:latin typeface="Produkt Extralight"/>
          <a:ea typeface="Produkt Extralight"/>
          <a:cs typeface="Produkt Extralight"/>
          <a:sym typeface="Produkt Extralight"/>
        </a:defRPr>
      </a:lvl6pPr>
      <a:lvl7pPr marL="0" marR="0" indent="0" algn="l" defTabSz="2438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0" b="0" i="0" u="none" strike="noStrike" cap="none" spc="-100" baseline="0">
          <a:solidFill>
            <a:srgbClr val="535860"/>
          </a:solidFill>
          <a:uFillTx/>
          <a:latin typeface="Produkt Extralight"/>
          <a:ea typeface="Produkt Extralight"/>
          <a:cs typeface="Produkt Extralight"/>
          <a:sym typeface="Produkt Extralight"/>
        </a:defRPr>
      </a:lvl7pPr>
      <a:lvl8pPr marL="0" marR="0" indent="0" algn="l" defTabSz="2438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0" b="0" i="0" u="none" strike="noStrike" cap="none" spc="-100" baseline="0">
          <a:solidFill>
            <a:srgbClr val="535860"/>
          </a:solidFill>
          <a:uFillTx/>
          <a:latin typeface="Produkt Extralight"/>
          <a:ea typeface="Produkt Extralight"/>
          <a:cs typeface="Produkt Extralight"/>
          <a:sym typeface="Produkt Extralight"/>
        </a:defRPr>
      </a:lvl8pPr>
      <a:lvl9pPr marL="0" marR="0" indent="0" algn="l" defTabSz="2438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0" b="0" i="0" u="none" strike="noStrike" cap="none" spc="-100" baseline="0">
          <a:solidFill>
            <a:srgbClr val="535860"/>
          </a:solidFill>
          <a:uFillTx/>
          <a:latin typeface="Produkt Extralight"/>
          <a:ea typeface="Produkt Extralight"/>
          <a:cs typeface="Produkt Extralight"/>
          <a:sym typeface="Produkt Extralight"/>
        </a:defRPr>
      </a:lvl9pPr>
    </p:titleStyle>
    <p:bodyStyle>
      <a:lvl1pPr marL="457200" marR="0" indent="-457200" algn="l" defTabSz="355600" rtl="0" latinLnBrk="0">
        <a:lnSpc>
          <a:spcPct val="100000"/>
        </a:lnSpc>
        <a:spcBef>
          <a:spcPts val="4700"/>
        </a:spcBef>
        <a:spcAft>
          <a:spcPts val="0"/>
        </a:spcAft>
        <a:buClrTx/>
        <a:buSzPct val="100000"/>
        <a:buFontTx/>
        <a:buChar char="•"/>
        <a:tabLst/>
        <a:defRPr sz="4000" b="0" i="0" u="none" strike="noStrike" cap="none" spc="0" baseline="0">
          <a:solidFill>
            <a:srgbClr val="535860"/>
          </a:solidFill>
          <a:uFillTx/>
          <a:latin typeface="Avenir Next Regular"/>
          <a:ea typeface="Avenir Next Regular"/>
          <a:cs typeface="Avenir Next Regular"/>
          <a:sym typeface="Avenir Next Regular"/>
        </a:defRPr>
      </a:lvl1pPr>
      <a:lvl2pPr marL="914400" marR="0" indent="-457200" algn="l" defTabSz="355600" rtl="0" latinLnBrk="0">
        <a:lnSpc>
          <a:spcPct val="100000"/>
        </a:lnSpc>
        <a:spcBef>
          <a:spcPts val="4700"/>
        </a:spcBef>
        <a:spcAft>
          <a:spcPts val="0"/>
        </a:spcAft>
        <a:buClrTx/>
        <a:buSzPct val="100000"/>
        <a:buFontTx/>
        <a:buChar char="•"/>
        <a:tabLst/>
        <a:defRPr sz="4000" b="0" i="0" u="none" strike="noStrike" cap="none" spc="0" baseline="0">
          <a:solidFill>
            <a:srgbClr val="535860"/>
          </a:solidFill>
          <a:uFillTx/>
          <a:latin typeface="Avenir Next Regular"/>
          <a:ea typeface="Avenir Next Regular"/>
          <a:cs typeface="Avenir Next Regular"/>
          <a:sym typeface="Avenir Next Regular"/>
        </a:defRPr>
      </a:lvl2pPr>
      <a:lvl3pPr marL="1371600" marR="0" indent="-457200" algn="l" defTabSz="355600" rtl="0" latinLnBrk="0">
        <a:lnSpc>
          <a:spcPct val="100000"/>
        </a:lnSpc>
        <a:spcBef>
          <a:spcPts val="4700"/>
        </a:spcBef>
        <a:spcAft>
          <a:spcPts val="0"/>
        </a:spcAft>
        <a:buClrTx/>
        <a:buSzPct val="100000"/>
        <a:buFontTx/>
        <a:buChar char="•"/>
        <a:tabLst/>
        <a:defRPr sz="4000" b="0" i="0" u="none" strike="noStrike" cap="none" spc="0" baseline="0">
          <a:solidFill>
            <a:srgbClr val="535860"/>
          </a:solidFill>
          <a:uFillTx/>
          <a:latin typeface="Avenir Next Regular"/>
          <a:ea typeface="Avenir Next Regular"/>
          <a:cs typeface="Avenir Next Regular"/>
          <a:sym typeface="Avenir Next Regular"/>
        </a:defRPr>
      </a:lvl3pPr>
      <a:lvl4pPr marL="1828800" marR="0" indent="-457200" algn="l" defTabSz="355600" rtl="0" latinLnBrk="0">
        <a:lnSpc>
          <a:spcPct val="100000"/>
        </a:lnSpc>
        <a:spcBef>
          <a:spcPts val="4700"/>
        </a:spcBef>
        <a:spcAft>
          <a:spcPts val="0"/>
        </a:spcAft>
        <a:buClrTx/>
        <a:buSzPct val="100000"/>
        <a:buFontTx/>
        <a:buChar char="•"/>
        <a:tabLst/>
        <a:defRPr sz="4000" b="0" i="0" u="none" strike="noStrike" cap="none" spc="0" baseline="0">
          <a:solidFill>
            <a:srgbClr val="535860"/>
          </a:solidFill>
          <a:uFillTx/>
          <a:latin typeface="Avenir Next Regular"/>
          <a:ea typeface="Avenir Next Regular"/>
          <a:cs typeface="Avenir Next Regular"/>
          <a:sym typeface="Avenir Next Regular"/>
        </a:defRPr>
      </a:lvl4pPr>
      <a:lvl5pPr marL="2286000" marR="0" indent="-457200" algn="l" defTabSz="355600" rtl="0" latinLnBrk="0">
        <a:lnSpc>
          <a:spcPct val="100000"/>
        </a:lnSpc>
        <a:spcBef>
          <a:spcPts val="4700"/>
        </a:spcBef>
        <a:spcAft>
          <a:spcPts val="0"/>
        </a:spcAft>
        <a:buClrTx/>
        <a:buSzPct val="100000"/>
        <a:buFontTx/>
        <a:buChar char="•"/>
        <a:tabLst/>
        <a:defRPr sz="4000" b="0" i="0" u="none" strike="noStrike" cap="none" spc="0" baseline="0">
          <a:solidFill>
            <a:srgbClr val="535860"/>
          </a:solidFill>
          <a:uFillTx/>
          <a:latin typeface="Avenir Next Regular"/>
          <a:ea typeface="Avenir Next Regular"/>
          <a:cs typeface="Avenir Next Regular"/>
          <a:sym typeface="Avenir Next Regular"/>
        </a:defRPr>
      </a:lvl5pPr>
      <a:lvl6pPr marL="2743200" marR="0" indent="-457200" algn="l" defTabSz="355600" rtl="0" latinLnBrk="0">
        <a:lnSpc>
          <a:spcPct val="100000"/>
        </a:lnSpc>
        <a:spcBef>
          <a:spcPts val="4700"/>
        </a:spcBef>
        <a:spcAft>
          <a:spcPts val="0"/>
        </a:spcAft>
        <a:buClrTx/>
        <a:buSzPct val="100000"/>
        <a:buFontTx/>
        <a:buChar char="•"/>
        <a:tabLst/>
        <a:defRPr sz="4000" b="0" i="0" u="none" strike="noStrike" cap="none" spc="0" baseline="0">
          <a:solidFill>
            <a:srgbClr val="535860"/>
          </a:solidFill>
          <a:uFillTx/>
          <a:latin typeface="Avenir Next Regular"/>
          <a:ea typeface="Avenir Next Regular"/>
          <a:cs typeface="Avenir Next Regular"/>
          <a:sym typeface="Avenir Next Regular"/>
        </a:defRPr>
      </a:lvl6pPr>
      <a:lvl7pPr marL="3200400" marR="0" indent="-457200" algn="l" defTabSz="355600" rtl="0" latinLnBrk="0">
        <a:lnSpc>
          <a:spcPct val="100000"/>
        </a:lnSpc>
        <a:spcBef>
          <a:spcPts val="4700"/>
        </a:spcBef>
        <a:spcAft>
          <a:spcPts val="0"/>
        </a:spcAft>
        <a:buClrTx/>
        <a:buSzPct val="100000"/>
        <a:buFontTx/>
        <a:buChar char="•"/>
        <a:tabLst/>
        <a:defRPr sz="4000" b="0" i="0" u="none" strike="noStrike" cap="none" spc="0" baseline="0">
          <a:solidFill>
            <a:srgbClr val="535860"/>
          </a:solidFill>
          <a:uFillTx/>
          <a:latin typeface="Avenir Next Regular"/>
          <a:ea typeface="Avenir Next Regular"/>
          <a:cs typeface="Avenir Next Regular"/>
          <a:sym typeface="Avenir Next Regular"/>
        </a:defRPr>
      </a:lvl7pPr>
      <a:lvl8pPr marL="3657600" marR="0" indent="-457200" algn="l" defTabSz="355600" rtl="0" latinLnBrk="0">
        <a:lnSpc>
          <a:spcPct val="100000"/>
        </a:lnSpc>
        <a:spcBef>
          <a:spcPts val="4700"/>
        </a:spcBef>
        <a:spcAft>
          <a:spcPts val="0"/>
        </a:spcAft>
        <a:buClrTx/>
        <a:buSzPct val="100000"/>
        <a:buFontTx/>
        <a:buChar char="•"/>
        <a:tabLst/>
        <a:defRPr sz="4000" b="0" i="0" u="none" strike="noStrike" cap="none" spc="0" baseline="0">
          <a:solidFill>
            <a:srgbClr val="535860"/>
          </a:solidFill>
          <a:uFillTx/>
          <a:latin typeface="Avenir Next Regular"/>
          <a:ea typeface="Avenir Next Regular"/>
          <a:cs typeface="Avenir Next Regular"/>
          <a:sym typeface="Avenir Next Regular"/>
        </a:defRPr>
      </a:lvl8pPr>
      <a:lvl9pPr marL="4114800" marR="0" indent="-457200" algn="l" defTabSz="355600" rtl="0" latinLnBrk="0">
        <a:lnSpc>
          <a:spcPct val="100000"/>
        </a:lnSpc>
        <a:spcBef>
          <a:spcPts val="4700"/>
        </a:spcBef>
        <a:spcAft>
          <a:spcPts val="0"/>
        </a:spcAft>
        <a:buClrTx/>
        <a:buSzPct val="100000"/>
        <a:buFontTx/>
        <a:buChar char="•"/>
        <a:tabLst/>
        <a:defRPr sz="4000" b="0" i="0" u="none" strike="noStrike" cap="none" spc="0" baseline="0">
          <a:solidFill>
            <a:srgbClr val="535860"/>
          </a:solidFill>
          <a:uFillTx/>
          <a:latin typeface="Avenir Next Regular"/>
          <a:ea typeface="Avenir Next Regular"/>
          <a:cs typeface="Avenir Next Regular"/>
          <a:sym typeface="Avenir Next Regular"/>
        </a:defRPr>
      </a:lvl9pPr>
    </p:bodyStyle>
    <p:otherStyle>
      <a:lvl1pPr marL="0" marR="0" indent="0" algn="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venir Next Regular"/>
        </a:defRPr>
      </a:lvl1pPr>
      <a:lvl2pPr marL="0" marR="0" indent="0" algn="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venir Next Regular"/>
        </a:defRPr>
      </a:lvl2pPr>
      <a:lvl3pPr marL="0" marR="0" indent="0" algn="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venir Next Regular"/>
        </a:defRPr>
      </a:lvl3pPr>
      <a:lvl4pPr marL="0" marR="0" indent="0" algn="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venir Next Regular"/>
        </a:defRPr>
      </a:lvl4pPr>
      <a:lvl5pPr marL="0" marR="0" indent="0" algn="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venir Next Regular"/>
        </a:defRPr>
      </a:lvl5pPr>
      <a:lvl6pPr marL="0" marR="0" indent="0" algn="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venir Next Regular"/>
        </a:defRPr>
      </a:lvl6pPr>
      <a:lvl7pPr marL="0" marR="0" indent="0" algn="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venir Next Regular"/>
        </a:defRPr>
      </a:lvl7pPr>
      <a:lvl8pPr marL="0" marR="0" indent="0" algn="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venir Next Regular"/>
        </a:defRPr>
      </a:lvl8pPr>
      <a:lvl9pPr marL="0" marR="0" indent="0" algn="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venir Next Regular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Thibault Vinchent - lundi 24 juin au mercredi 26 juin 2024"/>
          <p:cNvSpPr txBox="1">
            <a:spLocks noGrp="1"/>
          </p:cNvSpPr>
          <p:nvPr>
            <p:ph type="body" sz="quarter" idx="1"/>
          </p:nvPr>
        </p:nvSpPr>
        <p:spPr>
          <a:xfrm>
            <a:off x="1206500" y="12268950"/>
            <a:ext cx="21971000" cy="660402"/>
          </a:xfrm>
          <a:prstGeom prst="rect">
            <a:avLst/>
          </a:prstGeom>
        </p:spPr>
        <p:txBody>
          <a:bodyPr/>
          <a:lstStyle/>
          <a:p>
            <a:r>
              <a:rPr dirty="0"/>
              <a:t>Thibault </a:t>
            </a:r>
            <a:r>
              <a:rPr dirty="0" err="1"/>
              <a:t>Vinchen</a:t>
            </a:r>
            <a:r>
              <a:rPr lang="fr-FR" dirty="0"/>
              <a:t>t</a:t>
            </a:r>
            <a:endParaRPr dirty="0"/>
          </a:p>
        </p:txBody>
      </p:sp>
      <p:sp>
        <p:nvSpPr>
          <p:cNvPr id="61" name="Ingénieurie des besoins &amp; Analyse de l’existant"/>
          <p:cNvSpPr txBox="1"/>
          <p:nvPr/>
        </p:nvSpPr>
        <p:spPr>
          <a:xfrm>
            <a:off x="1206498" y="8832850"/>
            <a:ext cx="21971002" cy="20066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>
            <a:normAutofit/>
          </a:bodyPr>
          <a:lstStyle>
            <a:lvl1pPr defTabSz="825500">
              <a:spcBef>
                <a:spcPts val="0"/>
              </a:spcBef>
              <a:defRPr sz="5500">
                <a:solidFill>
                  <a:srgbClr val="535860"/>
                </a:solidFill>
              </a:defRPr>
            </a:lvl1pPr>
          </a:lstStyle>
          <a:p>
            <a:r>
              <a:rPr lang="fr-FR" dirty="0"/>
              <a:t>SEO</a:t>
            </a:r>
            <a:endParaRPr dirty="0"/>
          </a:p>
        </p:txBody>
      </p:sp>
      <p:sp>
        <p:nvSpPr>
          <p:cNvPr id="62" name="Consultante…"/>
          <p:cNvSpPr txBox="1">
            <a:spLocks noGrp="1"/>
          </p:cNvSpPr>
          <p:nvPr>
            <p:ph type="title"/>
          </p:nvPr>
        </p:nvSpPr>
        <p:spPr>
          <a:xfrm>
            <a:off x="1206497" y="3567422"/>
            <a:ext cx="21971006" cy="5176528"/>
          </a:xfrm>
          <a:prstGeom prst="rect">
            <a:avLst/>
          </a:prstGeom>
        </p:spPr>
        <p:txBody>
          <a:bodyPr/>
          <a:lstStyle/>
          <a:p>
            <a:pPr defTabSz="184911">
              <a:defRPr sz="10900" spc="-199"/>
            </a:pPr>
            <a:r>
              <a:rPr lang="fr-FR" dirty="0"/>
              <a:t>Socle</a:t>
            </a:r>
            <a:br>
              <a:rPr lang="fr-FR" dirty="0"/>
            </a:br>
            <a:r>
              <a:rPr lang="fr-FR" dirty="0"/>
              <a:t>numérique</a:t>
            </a:r>
            <a:br>
              <a:rPr lang="fr-FR" dirty="0"/>
            </a:br>
            <a:r>
              <a:rPr lang="fr-FR" dirty="0"/>
              <a:t>1</a:t>
            </a:r>
            <a:r>
              <a:rPr lang="fr-FR" baseline="30000" dirty="0"/>
              <a:t>ère</a:t>
            </a:r>
            <a:r>
              <a:rPr lang="fr-FR" dirty="0"/>
              <a:t> année</a:t>
            </a:r>
            <a:endParaRPr dirty="0"/>
          </a:p>
        </p:txBody>
      </p:sp>
      <p:pic>
        <p:nvPicPr>
          <p:cNvPr id="63" name="EPSI_POS_RVB.png" descr="EPSI_POS_RVB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84452" y="858098"/>
            <a:ext cx="4873212" cy="1809561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283F77A-ABDB-5B83-09E5-B8094E91852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Titre 3">
            <a:extLst>
              <a:ext uri="{FF2B5EF4-FFF2-40B4-BE49-F238E27FC236}">
                <a16:creationId xmlns:a16="http://schemas.microsoft.com/office/drawing/2014/main" id="{354E672D-A28F-2C77-9084-2CE64FB33087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206499" y="2616200"/>
            <a:ext cx="21971006" cy="464820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457200" indent="-457200">
              <a:lnSpc>
                <a:spcPct val="100000"/>
              </a:lnSpc>
              <a:spcBef>
                <a:spcPts val="4700"/>
              </a:spcBef>
              <a:buSzPct val="100000"/>
              <a:buChar char="•"/>
              <a:defRPr sz="4000" b="1" spc="0">
                <a:latin typeface="Avenir Next Regular"/>
                <a:ea typeface="Avenir Next Regular"/>
                <a:cs typeface="Avenir Next Regular"/>
                <a:sym typeface="Avenir Next Regular"/>
              </a:defRPr>
            </a:pPr>
            <a:endParaRPr lang="fr-FR" dirty="0"/>
          </a:p>
          <a:p>
            <a:pPr>
              <a:defRPr spc="-200"/>
            </a:pPr>
            <a:r>
              <a:rPr lang="fr-FR" dirty="0"/>
              <a:t>3. SEO technique</a:t>
            </a: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6C04067C-67C6-BE51-71A6-38A04C17E843}"/>
              </a:ext>
            </a:extLst>
          </p:cNvPr>
          <p:cNvSpPr txBox="1"/>
          <p:nvPr/>
        </p:nvSpPr>
        <p:spPr>
          <a:xfrm>
            <a:off x="1219200" y="8102562"/>
            <a:ext cx="15144750" cy="2997237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l" defTabSz="355600" rtl="0" fontAlgn="auto" latinLnBrk="0" hangingPunct="0">
              <a:lnSpc>
                <a:spcPct val="100000"/>
              </a:lnSpc>
              <a:spcBef>
                <a:spcPts val="470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fr-FR" sz="4000" b="0" i="0" u="none" strike="noStrike" cap="none" spc="0" normalizeH="0" baseline="0" dirty="0">
              <a:ln>
                <a:noFill/>
              </a:ln>
              <a:solidFill>
                <a:srgbClr val="53585F"/>
              </a:solidFill>
              <a:effectLst/>
              <a:uFillTx/>
              <a:latin typeface="Produkt Extralight"/>
              <a:ea typeface="Produkt Extralight"/>
              <a:cs typeface="Produkt Extralight"/>
              <a:sym typeface="Produkt Extralight"/>
            </a:endParaRPr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id="{42A10CCC-BBB9-D8A5-E623-F72F42692FB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52550" y="8635086"/>
            <a:ext cx="20288250" cy="25545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altLang="fr-FR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fr-FR" altLang="fr-FR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Comprendre les défis du SEO technique sans accès aux fichiers du site.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fr-FR" altLang="fr-FR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fr-FR" altLang="fr-FR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Identifier les leviers d'action disponibles pour optimiser le référencement d'un site tiers. </a:t>
            </a:r>
          </a:p>
        </p:txBody>
      </p:sp>
    </p:spTree>
    <p:extLst>
      <p:ext uri="{BB962C8B-B14F-4D97-AF65-F5344CB8AC3E}">
        <p14:creationId xmlns:p14="http://schemas.microsoft.com/office/powerpoint/2010/main" val="3003651278"/>
      </p:ext>
    </p:extLst>
  </p:cSld>
  <p:clrMapOvr>
    <a:masterClrMapping/>
  </p:clrMapOvr>
  <p:transition spd="med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8A2475-C311-697E-D81C-15B460EACB4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0.1. Programme de ces 3 jours">
            <a:extLst>
              <a:ext uri="{FF2B5EF4-FFF2-40B4-BE49-F238E27FC236}">
                <a16:creationId xmlns:a16="http://schemas.microsoft.com/office/drawing/2014/main" id="{F4B9AB12-5AC4-9ABD-A26E-B409892E9FF3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fr-FR" dirty="0"/>
              <a:t>Analyse Technique d'un Site Tiers</a:t>
            </a:r>
            <a:endParaRPr dirty="0"/>
          </a:p>
        </p:txBody>
      </p:sp>
      <p:sp>
        <p:nvSpPr>
          <p:cNvPr id="66" name="Ingénieurie des besoins &amp; Analyse de l’existant">
            <a:extLst>
              <a:ext uri="{FF2B5EF4-FFF2-40B4-BE49-F238E27FC236}">
                <a16:creationId xmlns:a16="http://schemas.microsoft.com/office/drawing/2014/main" id="{6E918DE2-5C10-4F87-E1B0-14C656336A51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>
            <a:normAutofit fontScale="90000"/>
          </a:bodyPr>
          <a:lstStyle/>
          <a:p>
            <a:pPr defTabSz="800735">
              <a:lnSpc>
                <a:spcPct val="100000"/>
              </a:lnSpc>
              <a:defRPr sz="4753" spc="0"/>
            </a:pPr>
            <a:r>
              <a:rPr lang="fr-FR" dirty="0"/>
              <a:t>SEO</a:t>
            </a:r>
            <a:br>
              <a:rPr lang="fr-FR" dirty="0"/>
            </a:br>
            <a:br>
              <a:rPr dirty="0"/>
            </a:br>
            <a:endParaRPr dirty="0"/>
          </a:p>
        </p:txBody>
      </p:sp>
      <p:sp>
        <p:nvSpPr>
          <p:cNvPr id="67" name="Jour 1 : Recueillir le besoin…">
            <a:extLst>
              <a:ext uri="{FF2B5EF4-FFF2-40B4-BE49-F238E27FC236}">
                <a16:creationId xmlns:a16="http://schemas.microsoft.com/office/drawing/2014/main" id="{D3665E99-A176-3A0A-55DC-457BD9BC56D5}"/>
              </a:ext>
            </a:extLst>
          </p:cNvPr>
          <p:cNvSpPr txBox="1">
            <a:spLocks noGrp="1"/>
          </p:cNvSpPr>
          <p:nvPr>
            <p:ph type="body" idx="21"/>
          </p:nvPr>
        </p:nvSpPr>
        <p:spPr>
          <a:xfrm>
            <a:off x="1206498" y="4248503"/>
            <a:ext cx="21971000" cy="8256014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>
            <a:normAutofit/>
          </a:bodyPr>
          <a:lstStyle/>
          <a:p>
            <a:r>
              <a:rPr lang="fr-FR" dirty="0"/>
              <a:t>Audit technique sans accès direct</a:t>
            </a:r>
          </a:p>
          <a:p>
            <a:pPr lvl="1"/>
            <a:r>
              <a:rPr lang="fr-FR" dirty="0"/>
              <a:t>Utilisation d'outils en ligne (ex: </a:t>
            </a:r>
            <a:r>
              <a:rPr lang="fr-FR" dirty="0" err="1"/>
              <a:t>Screaming</a:t>
            </a:r>
            <a:r>
              <a:rPr lang="fr-FR" dirty="0"/>
              <a:t> </a:t>
            </a:r>
            <a:r>
              <a:rPr lang="fr-FR" dirty="0" err="1"/>
              <a:t>Frog</a:t>
            </a:r>
            <a:r>
              <a:rPr lang="fr-FR" dirty="0"/>
              <a:t>, </a:t>
            </a:r>
            <a:r>
              <a:rPr lang="fr-FR" dirty="0" err="1"/>
              <a:t>SEMrush</a:t>
            </a:r>
            <a:r>
              <a:rPr lang="fr-FR" dirty="0"/>
              <a:t>, </a:t>
            </a:r>
            <a:r>
              <a:rPr lang="fr-FR" dirty="0" err="1"/>
              <a:t>Ahrefs</a:t>
            </a:r>
            <a:r>
              <a:rPr lang="fr-FR" dirty="0"/>
              <a:t>).</a:t>
            </a:r>
          </a:p>
          <a:p>
            <a:pPr lvl="1"/>
            <a:r>
              <a:rPr lang="fr-FR" dirty="0"/>
              <a:t>Identification des problèmes d'exploration et d'indexation.</a:t>
            </a:r>
          </a:p>
          <a:p>
            <a:r>
              <a:rPr lang="fr-FR" dirty="0"/>
              <a:t>Compréhension de la structure du site</a:t>
            </a:r>
          </a:p>
          <a:p>
            <a:pPr lvl="1"/>
            <a:r>
              <a:rPr lang="fr-FR" dirty="0"/>
              <a:t>Analyse de l'architecture des URL.</a:t>
            </a:r>
          </a:p>
          <a:p>
            <a:pPr lvl="1"/>
            <a:r>
              <a:rPr lang="fr-FR" dirty="0"/>
              <a:t>Détection des erreurs 404 et des redirections.</a:t>
            </a:r>
          </a:p>
        </p:txBody>
      </p:sp>
    </p:spTree>
    <p:extLst>
      <p:ext uri="{BB962C8B-B14F-4D97-AF65-F5344CB8AC3E}">
        <p14:creationId xmlns:p14="http://schemas.microsoft.com/office/powerpoint/2010/main" val="2880308500"/>
      </p:ext>
    </p:extLst>
  </p:cSld>
  <p:clrMapOvr>
    <a:masterClrMapping/>
  </p:clrMapOvr>
  <p:transition spd="med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7D43071-F3C3-1572-5D4B-179609D7B5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0.1. Programme de ces 3 jours">
            <a:extLst>
              <a:ext uri="{FF2B5EF4-FFF2-40B4-BE49-F238E27FC236}">
                <a16:creationId xmlns:a16="http://schemas.microsoft.com/office/drawing/2014/main" id="{237A0CEC-E0F1-22AA-B7BD-D5CA96CEC3A7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fr-FR" dirty="0"/>
              <a:t>Gestion des Redirections et URL Rewriting</a:t>
            </a:r>
            <a:endParaRPr dirty="0"/>
          </a:p>
        </p:txBody>
      </p:sp>
      <p:sp>
        <p:nvSpPr>
          <p:cNvPr id="66" name="Ingénieurie des besoins &amp; Analyse de l’existant">
            <a:extLst>
              <a:ext uri="{FF2B5EF4-FFF2-40B4-BE49-F238E27FC236}">
                <a16:creationId xmlns:a16="http://schemas.microsoft.com/office/drawing/2014/main" id="{CCF2B334-9DC1-D873-ED24-C17707D88668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>
            <a:normAutofit fontScale="90000"/>
          </a:bodyPr>
          <a:lstStyle/>
          <a:p>
            <a:pPr defTabSz="800735">
              <a:lnSpc>
                <a:spcPct val="100000"/>
              </a:lnSpc>
              <a:defRPr sz="4753" spc="0"/>
            </a:pPr>
            <a:r>
              <a:rPr lang="fr-FR" dirty="0"/>
              <a:t>SEO</a:t>
            </a:r>
            <a:br>
              <a:rPr lang="fr-FR" dirty="0"/>
            </a:br>
            <a:br>
              <a:rPr dirty="0"/>
            </a:br>
            <a:endParaRPr dirty="0"/>
          </a:p>
        </p:txBody>
      </p:sp>
      <p:sp>
        <p:nvSpPr>
          <p:cNvPr id="67" name="Jour 1 : Recueillir le besoin…">
            <a:extLst>
              <a:ext uri="{FF2B5EF4-FFF2-40B4-BE49-F238E27FC236}">
                <a16:creationId xmlns:a16="http://schemas.microsoft.com/office/drawing/2014/main" id="{F502BFD9-6E0C-5A7E-0606-C3E0272F9A94}"/>
              </a:ext>
            </a:extLst>
          </p:cNvPr>
          <p:cNvSpPr txBox="1">
            <a:spLocks noGrp="1"/>
          </p:cNvSpPr>
          <p:nvPr>
            <p:ph type="body" idx="21"/>
          </p:nvPr>
        </p:nvSpPr>
        <p:spPr>
          <a:xfrm>
            <a:off x="1206498" y="4248503"/>
            <a:ext cx="21971000" cy="8256014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>
            <a:normAutofit fontScale="70000" lnSpcReduction="20000"/>
          </a:bodyPr>
          <a:lstStyle/>
          <a:p>
            <a:r>
              <a:rPr lang="fr-FR" dirty="0"/>
              <a:t>Comprendre les redirections HTTP</a:t>
            </a:r>
          </a:p>
          <a:p>
            <a:pPr lvl="1"/>
            <a:r>
              <a:rPr lang="fr-FR" dirty="0"/>
              <a:t>Différences entre les redirections 301, 302, et 307.</a:t>
            </a:r>
          </a:p>
          <a:p>
            <a:pPr lvl="1"/>
            <a:r>
              <a:rPr lang="fr-FR" dirty="0"/>
              <a:t>Impact des redirections sur le SEO.</a:t>
            </a:r>
          </a:p>
          <a:p>
            <a:r>
              <a:rPr lang="fr-FR" dirty="0"/>
              <a:t>Techniques d'URL Rewriting sans accès au .</a:t>
            </a:r>
            <a:r>
              <a:rPr lang="fr-FR" dirty="0" err="1"/>
              <a:t>htaccess</a:t>
            </a:r>
            <a:endParaRPr lang="fr-FR" dirty="0"/>
          </a:p>
          <a:p>
            <a:pPr lvl="1"/>
            <a:r>
              <a:rPr lang="fr-FR" dirty="0"/>
              <a:t>Communication des recommandations au propriétaire du site.</a:t>
            </a:r>
          </a:p>
          <a:p>
            <a:pPr lvl="1"/>
            <a:r>
              <a:rPr lang="fr-FR" dirty="0"/>
              <a:t>Utilisation de paramètres URL pour influencer l'indexation.</a:t>
            </a:r>
          </a:p>
          <a:p>
            <a:r>
              <a:rPr lang="fr-FR" dirty="0"/>
              <a:t>Bonnes pratiques et erreurs à éviter</a:t>
            </a:r>
          </a:p>
          <a:p>
            <a:pPr lvl="1"/>
            <a:r>
              <a:rPr lang="fr-FR" dirty="0"/>
              <a:t>Éviter les chaînes de redirections.</a:t>
            </a:r>
          </a:p>
          <a:p>
            <a:pPr lvl="1"/>
            <a:r>
              <a:rPr lang="fr-FR" dirty="0"/>
              <a:t>S'assurer que les redirections sont SEO-</a:t>
            </a:r>
            <a:r>
              <a:rPr lang="fr-FR" dirty="0" err="1"/>
              <a:t>friendly</a:t>
            </a:r>
            <a:r>
              <a:rPr lang="fr-FR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279227867"/>
      </p:ext>
    </p:extLst>
  </p:cSld>
  <p:clrMapOvr>
    <a:masterClrMapping/>
  </p:clrMapOvr>
  <p:transition spd="med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D5EB091-15A7-C724-147C-1132C680B07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0.1. Programme de ces 3 jours">
            <a:extLst>
              <a:ext uri="{FF2B5EF4-FFF2-40B4-BE49-F238E27FC236}">
                <a16:creationId xmlns:a16="http://schemas.microsoft.com/office/drawing/2014/main" id="{842D15B6-4A86-E81B-E788-0946E8CFCC7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fr-FR" dirty="0"/>
              <a:t>Optimisation du robots.txt et du sitemap.xml</a:t>
            </a:r>
            <a:endParaRPr dirty="0"/>
          </a:p>
        </p:txBody>
      </p:sp>
      <p:sp>
        <p:nvSpPr>
          <p:cNvPr id="66" name="Ingénieurie des besoins &amp; Analyse de l’existant">
            <a:extLst>
              <a:ext uri="{FF2B5EF4-FFF2-40B4-BE49-F238E27FC236}">
                <a16:creationId xmlns:a16="http://schemas.microsoft.com/office/drawing/2014/main" id="{40A1BBB9-71E4-07A0-AD94-4AEFEA6DFEC7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>
            <a:normAutofit fontScale="90000"/>
          </a:bodyPr>
          <a:lstStyle/>
          <a:p>
            <a:pPr defTabSz="800735">
              <a:lnSpc>
                <a:spcPct val="100000"/>
              </a:lnSpc>
              <a:defRPr sz="4753" spc="0"/>
            </a:pPr>
            <a:r>
              <a:rPr lang="fr-FR" dirty="0"/>
              <a:t>SEO</a:t>
            </a:r>
            <a:br>
              <a:rPr lang="fr-FR" dirty="0"/>
            </a:br>
            <a:br>
              <a:rPr dirty="0"/>
            </a:br>
            <a:endParaRPr dirty="0"/>
          </a:p>
        </p:txBody>
      </p:sp>
      <p:sp>
        <p:nvSpPr>
          <p:cNvPr id="67" name="Jour 1 : Recueillir le besoin…">
            <a:extLst>
              <a:ext uri="{FF2B5EF4-FFF2-40B4-BE49-F238E27FC236}">
                <a16:creationId xmlns:a16="http://schemas.microsoft.com/office/drawing/2014/main" id="{796430EB-D3FE-FED2-BF34-4EF96604C6F4}"/>
              </a:ext>
            </a:extLst>
          </p:cNvPr>
          <p:cNvSpPr txBox="1">
            <a:spLocks noGrp="1"/>
          </p:cNvSpPr>
          <p:nvPr>
            <p:ph type="body" idx="21"/>
          </p:nvPr>
        </p:nvSpPr>
        <p:spPr>
          <a:xfrm>
            <a:off x="1206498" y="4248503"/>
            <a:ext cx="21971000" cy="8256014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>
            <a:normAutofit fontScale="70000" lnSpcReduction="20000"/>
          </a:bodyPr>
          <a:lstStyle/>
          <a:p>
            <a:r>
              <a:rPr lang="fr-FR" dirty="0"/>
              <a:t>Analyse du fichier robots.txt</a:t>
            </a:r>
          </a:p>
          <a:p>
            <a:pPr lvl="1"/>
            <a:r>
              <a:rPr lang="fr-FR" dirty="0"/>
              <a:t>Comprendre les directives et leur impact sur le crawl.</a:t>
            </a:r>
          </a:p>
          <a:p>
            <a:pPr lvl="1"/>
            <a:r>
              <a:rPr lang="fr-FR" dirty="0"/>
              <a:t>Détecter les blocages indésirables pour les moteurs de recherche.</a:t>
            </a:r>
          </a:p>
          <a:p>
            <a:r>
              <a:rPr lang="fr-FR" dirty="0"/>
              <a:t>Création et soumission d'un sitemap.xml</a:t>
            </a:r>
          </a:p>
          <a:p>
            <a:pPr lvl="1"/>
            <a:r>
              <a:rPr lang="fr-FR" dirty="0"/>
              <a:t>Générer un </a:t>
            </a:r>
            <a:r>
              <a:rPr lang="fr-FR" dirty="0" err="1"/>
              <a:t>sitemap</a:t>
            </a:r>
            <a:r>
              <a:rPr lang="fr-FR" dirty="0"/>
              <a:t> externe et le proposer au propriétaire du site.</a:t>
            </a:r>
          </a:p>
          <a:p>
            <a:pPr lvl="1"/>
            <a:r>
              <a:rPr lang="fr-FR" dirty="0"/>
              <a:t>Utiliser Google </a:t>
            </a:r>
            <a:r>
              <a:rPr lang="fr-FR" dirty="0" err="1"/>
              <a:t>Search</a:t>
            </a:r>
            <a:r>
              <a:rPr lang="fr-FR" dirty="0"/>
              <a:t> Console pour soumettre le </a:t>
            </a:r>
            <a:r>
              <a:rPr lang="fr-FR" dirty="0" err="1"/>
              <a:t>sitemap</a:t>
            </a:r>
            <a:r>
              <a:rPr lang="fr-FR" dirty="0"/>
              <a:t>.</a:t>
            </a:r>
          </a:p>
          <a:p>
            <a:r>
              <a:rPr lang="fr-FR" dirty="0"/>
              <a:t>Erreurs courantes et solutions</a:t>
            </a:r>
          </a:p>
          <a:p>
            <a:pPr lvl="1"/>
            <a:r>
              <a:rPr lang="fr-FR" dirty="0"/>
              <a:t>Éviter les directives conflictuelles.</a:t>
            </a:r>
          </a:p>
          <a:p>
            <a:pPr lvl="1"/>
            <a:r>
              <a:rPr lang="fr-FR" dirty="0"/>
              <a:t>Maintenir le </a:t>
            </a:r>
            <a:r>
              <a:rPr lang="fr-FR" dirty="0" err="1"/>
              <a:t>sitemap</a:t>
            </a:r>
            <a:r>
              <a:rPr lang="fr-FR" dirty="0"/>
              <a:t> à jour pour refléter la structure du site.</a:t>
            </a:r>
          </a:p>
        </p:txBody>
      </p:sp>
    </p:spTree>
    <p:extLst>
      <p:ext uri="{BB962C8B-B14F-4D97-AF65-F5344CB8AC3E}">
        <p14:creationId xmlns:p14="http://schemas.microsoft.com/office/powerpoint/2010/main" val="1294684932"/>
      </p:ext>
    </p:extLst>
  </p:cSld>
  <p:clrMapOvr>
    <a:masterClrMapping/>
  </p:clrMapOvr>
  <p:transition spd="med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831699D-50D7-53B6-7C38-A4F64AFA65C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0.1. Programme de ces 3 jours">
            <a:extLst>
              <a:ext uri="{FF2B5EF4-FFF2-40B4-BE49-F238E27FC236}">
                <a16:creationId xmlns:a16="http://schemas.microsoft.com/office/drawing/2014/main" id="{B6112B5A-5ED5-60B4-D9BD-1A7F3C55897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fr-FR" dirty="0" err="1"/>
              <a:t>Backlinks</a:t>
            </a:r>
            <a:r>
              <a:rPr lang="fr-FR" dirty="0"/>
              <a:t> et Netlinking Technique</a:t>
            </a:r>
            <a:endParaRPr dirty="0"/>
          </a:p>
        </p:txBody>
      </p:sp>
      <p:sp>
        <p:nvSpPr>
          <p:cNvPr id="66" name="Ingénieurie des besoins &amp; Analyse de l’existant">
            <a:extLst>
              <a:ext uri="{FF2B5EF4-FFF2-40B4-BE49-F238E27FC236}">
                <a16:creationId xmlns:a16="http://schemas.microsoft.com/office/drawing/2014/main" id="{A1735BB9-4C0B-8199-78FE-13223D4D450E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>
            <a:normAutofit fontScale="90000"/>
          </a:bodyPr>
          <a:lstStyle/>
          <a:p>
            <a:pPr defTabSz="800735">
              <a:lnSpc>
                <a:spcPct val="100000"/>
              </a:lnSpc>
              <a:defRPr sz="4753" spc="0"/>
            </a:pPr>
            <a:r>
              <a:rPr lang="fr-FR" dirty="0"/>
              <a:t>SEO</a:t>
            </a:r>
            <a:br>
              <a:rPr lang="fr-FR" dirty="0"/>
            </a:br>
            <a:br>
              <a:rPr dirty="0"/>
            </a:br>
            <a:endParaRPr dirty="0"/>
          </a:p>
        </p:txBody>
      </p:sp>
      <p:sp>
        <p:nvSpPr>
          <p:cNvPr id="67" name="Jour 1 : Recueillir le besoin…">
            <a:extLst>
              <a:ext uri="{FF2B5EF4-FFF2-40B4-BE49-F238E27FC236}">
                <a16:creationId xmlns:a16="http://schemas.microsoft.com/office/drawing/2014/main" id="{BBB275DA-8644-68A9-89E4-6779D303BE37}"/>
              </a:ext>
            </a:extLst>
          </p:cNvPr>
          <p:cNvSpPr txBox="1">
            <a:spLocks noGrp="1"/>
          </p:cNvSpPr>
          <p:nvPr>
            <p:ph type="body" idx="21"/>
          </p:nvPr>
        </p:nvSpPr>
        <p:spPr>
          <a:xfrm>
            <a:off x="1206498" y="4248503"/>
            <a:ext cx="21971000" cy="8256014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>
            <a:normAutofit fontScale="70000" lnSpcReduction="20000"/>
          </a:bodyPr>
          <a:lstStyle/>
          <a:p>
            <a:r>
              <a:rPr lang="fr-FR" dirty="0"/>
              <a:t>Importance des </a:t>
            </a:r>
            <a:r>
              <a:rPr lang="fr-FR" dirty="0" err="1"/>
              <a:t>backlinks</a:t>
            </a:r>
            <a:r>
              <a:rPr lang="fr-FR" dirty="0"/>
              <a:t> dans le SEO</a:t>
            </a:r>
          </a:p>
          <a:p>
            <a:pPr lvl="1"/>
            <a:r>
              <a:rPr lang="fr-FR" dirty="0"/>
              <a:t>Comprendre le PageRank et l'autorité de domaine.</a:t>
            </a:r>
          </a:p>
          <a:p>
            <a:pPr lvl="1"/>
            <a:r>
              <a:rPr lang="fr-FR" dirty="0"/>
              <a:t>Influence des liens entrants sur le positionnement.</a:t>
            </a:r>
          </a:p>
          <a:p>
            <a:r>
              <a:rPr lang="fr-FR" dirty="0"/>
              <a:t>Stratégies avancées de netlinking</a:t>
            </a:r>
          </a:p>
          <a:p>
            <a:pPr lvl="1"/>
            <a:r>
              <a:rPr lang="fr-FR" dirty="0"/>
              <a:t>Recherche de partenariats et de collaborations.</a:t>
            </a:r>
          </a:p>
          <a:p>
            <a:pPr lvl="1"/>
            <a:r>
              <a:rPr lang="fr-FR" dirty="0"/>
              <a:t>Techniques de </a:t>
            </a:r>
            <a:r>
              <a:rPr lang="fr-FR" dirty="0" err="1"/>
              <a:t>link</a:t>
            </a:r>
            <a:r>
              <a:rPr lang="fr-FR" dirty="0"/>
              <a:t> building éthiques et efficaces.</a:t>
            </a:r>
          </a:p>
          <a:p>
            <a:r>
              <a:rPr lang="fr-FR" dirty="0"/>
              <a:t>Outils d'analyse des </a:t>
            </a:r>
            <a:r>
              <a:rPr lang="fr-FR" dirty="0" err="1"/>
              <a:t>backlinks</a:t>
            </a:r>
            <a:endParaRPr lang="fr-FR" dirty="0"/>
          </a:p>
          <a:p>
            <a:pPr lvl="1"/>
            <a:r>
              <a:rPr lang="fr-FR" dirty="0"/>
              <a:t>Utilisation de Majestic, </a:t>
            </a:r>
            <a:r>
              <a:rPr lang="fr-FR" dirty="0" err="1"/>
              <a:t>Ahrefs</a:t>
            </a:r>
            <a:r>
              <a:rPr lang="fr-FR" dirty="0"/>
              <a:t>, et </a:t>
            </a:r>
            <a:r>
              <a:rPr lang="fr-FR" dirty="0" err="1"/>
              <a:t>Moz</a:t>
            </a:r>
            <a:r>
              <a:rPr lang="fr-FR" dirty="0"/>
              <a:t>.</a:t>
            </a:r>
          </a:p>
          <a:p>
            <a:pPr lvl="1"/>
            <a:r>
              <a:rPr lang="fr-FR" dirty="0"/>
              <a:t>Surveillance des profils de liens concurrents.</a:t>
            </a:r>
          </a:p>
        </p:txBody>
      </p:sp>
    </p:spTree>
    <p:extLst>
      <p:ext uri="{BB962C8B-B14F-4D97-AF65-F5344CB8AC3E}">
        <p14:creationId xmlns:p14="http://schemas.microsoft.com/office/powerpoint/2010/main" val="2907283502"/>
      </p:ext>
    </p:extLst>
  </p:cSld>
  <p:clrMapOvr>
    <a:masterClrMapping/>
  </p:clrMapOvr>
  <p:transition spd="med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122CAE0-C833-BED6-847A-7E6C21205E1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0.1. Programme de ces 3 jours">
            <a:extLst>
              <a:ext uri="{FF2B5EF4-FFF2-40B4-BE49-F238E27FC236}">
                <a16:creationId xmlns:a16="http://schemas.microsoft.com/office/drawing/2014/main" id="{EEBD8DDA-A0FA-513C-2481-07E3BB29A606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fr-FR" dirty="0"/>
              <a:t>Optimisation des Performances Web</a:t>
            </a:r>
            <a:endParaRPr dirty="0"/>
          </a:p>
        </p:txBody>
      </p:sp>
      <p:sp>
        <p:nvSpPr>
          <p:cNvPr id="66" name="Ingénieurie des besoins &amp; Analyse de l’existant">
            <a:extLst>
              <a:ext uri="{FF2B5EF4-FFF2-40B4-BE49-F238E27FC236}">
                <a16:creationId xmlns:a16="http://schemas.microsoft.com/office/drawing/2014/main" id="{E482976B-E4A2-66C4-4646-52508803C271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>
            <a:normAutofit fontScale="90000"/>
          </a:bodyPr>
          <a:lstStyle/>
          <a:p>
            <a:pPr defTabSz="800735">
              <a:lnSpc>
                <a:spcPct val="100000"/>
              </a:lnSpc>
              <a:defRPr sz="4753" spc="0"/>
            </a:pPr>
            <a:r>
              <a:rPr lang="fr-FR" dirty="0"/>
              <a:t>SEO</a:t>
            </a:r>
            <a:br>
              <a:rPr lang="fr-FR" dirty="0"/>
            </a:br>
            <a:br>
              <a:rPr dirty="0"/>
            </a:br>
            <a:endParaRPr dirty="0"/>
          </a:p>
        </p:txBody>
      </p:sp>
      <p:sp>
        <p:nvSpPr>
          <p:cNvPr id="67" name="Jour 1 : Recueillir le besoin…">
            <a:extLst>
              <a:ext uri="{FF2B5EF4-FFF2-40B4-BE49-F238E27FC236}">
                <a16:creationId xmlns:a16="http://schemas.microsoft.com/office/drawing/2014/main" id="{743D2EC5-DAD3-9F94-1655-69AFF95ECA83}"/>
              </a:ext>
            </a:extLst>
          </p:cNvPr>
          <p:cNvSpPr txBox="1">
            <a:spLocks noGrp="1"/>
          </p:cNvSpPr>
          <p:nvPr>
            <p:ph type="body" idx="21"/>
          </p:nvPr>
        </p:nvSpPr>
        <p:spPr>
          <a:xfrm>
            <a:off x="1206498" y="4248503"/>
            <a:ext cx="21971000" cy="8256014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>
            <a:normAutofit fontScale="92500" lnSpcReduction="20000"/>
          </a:bodyPr>
          <a:lstStyle/>
          <a:p>
            <a:r>
              <a:rPr lang="fr-FR" dirty="0"/>
              <a:t>Importance de la vitesse de chargement</a:t>
            </a:r>
          </a:p>
          <a:p>
            <a:pPr lvl="1"/>
            <a:r>
              <a:rPr lang="fr-FR" dirty="0"/>
              <a:t>Impact sur l'expérience utilisateur et le référencement.</a:t>
            </a:r>
          </a:p>
          <a:p>
            <a:r>
              <a:rPr lang="fr-FR" dirty="0"/>
              <a:t>Techniques pour améliorer les performances sans accès direct</a:t>
            </a:r>
          </a:p>
          <a:p>
            <a:pPr lvl="1"/>
            <a:r>
              <a:rPr lang="fr-FR" dirty="0"/>
              <a:t>Mise en cache via le navigateur.</a:t>
            </a:r>
          </a:p>
          <a:p>
            <a:pPr lvl="1"/>
            <a:r>
              <a:rPr lang="fr-FR" dirty="0"/>
              <a:t>Utilisation de CDN (Content Delivery Network).</a:t>
            </a:r>
          </a:p>
          <a:p>
            <a:r>
              <a:rPr lang="fr-FR" dirty="0"/>
              <a:t>Outils de mesure et de diagnostic</a:t>
            </a:r>
          </a:p>
          <a:p>
            <a:pPr lvl="1"/>
            <a:r>
              <a:rPr lang="fr-FR" dirty="0"/>
              <a:t>Google </a:t>
            </a:r>
            <a:r>
              <a:rPr lang="fr-FR" dirty="0" err="1"/>
              <a:t>PageSpeed</a:t>
            </a:r>
            <a:r>
              <a:rPr lang="fr-FR" dirty="0"/>
              <a:t> Insights.</a:t>
            </a:r>
          </a:p>
          <a:p>
            <a:pPr lvl="1"/>
            <a:r>
              <a:rPr lang="fr-FR" dirty="0" err="1"/>
              <a:t>GTmetrix</a:t>
            </a:r>
            <a:r>
              <a:rPr lang="fr-FR" dirty="0"/>
              <a:t> et </a:t>
            </a:r>
            <a:r>
              <a:rPr lang="fr-FR" dirty="0" err="1"/>
              <a:t>WebPageTest</a:t>
            </a:r>
            <a:r>
              <a:rPr lang="fr-FR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985393877"/>
      </p:ext>
    </p:extLst>
  </p:cSld>
  <p:clrMapOvr>
    <a:masterClrMapping/>
  </p:clrMapOvr>
  <p:transition spd="med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A432C14-8246-56B7-5937-CBD51A882D1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0.1. Programme de ces 3 jours">
            <a:extLst>
              <a:ext uri="{FF2B5EF4-FFF2-40B4-BE49-F238E27FC236}">
                <a16:creationId xmlns:a16="http://schemas.microsoft.com/office/drawing/2014/main" id="{83045A23-D678-1C4A-3594-ED95BD98FD60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fr-FR" dirty="0"/>
              <a:t>Données Structurées et Rich </a:t>
            </a:r>
            <a:r>
              <a:rPr lang="fr-FR" dirty="0" err="1"/>
              <a:t>Snippets</a:t>
            </a:r>
            <a:endParaRPr dirty="0"/>
          </a:p>
        </p:txBody>
      </p:sp>
      <p:sp>
        <p:nvSpPr>
          <p:cNvPr id="66" name="Ingénieurie des besoins &amp; Analyse de l’existant">
            <a:extLst>
              <a:ext uri="{FF2B5EF4-FFF2-40B4-BE49-F238E27FC236}">
                <a16:creationId xmlns:a16="http://schemas.microsoft.com/office/drawing/2014/main" id="{825D6C76-63FC-FBC7-BFAB-541907BE7895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>
            <a:normAutofit fontScale="90000"/>
          </a:bodyPr>
          <a:lstStyle/>
          <a:p>
            <a:pPr defTabSz="800735">
              <a:lnSpc>
                <a:spcPct val="100000"/>
              </a:lnSpc>
              <a:defRPr sz="4753" spc="0"/>
            </a:pPr>
            <a:r>
              <a:rPr lang="fr-FR" dirty="0"/>
              <a:t>SEO</a:t>
            </a:r>
            <a:br>
              <a:rPr lang="fr-FR" dirty="0"/>
            </a:br>
            <a:br>
              <a:rPr dirty="0"/>
            </a:br>
            <a:endParaRPr dirty="0"/>
          </a:p>
        </p:txBody>
      </p:sp>
      <p:sp>
        <p:nvSpPr>
          <p:cNvPr id="67" name="Jour 1 : Recueillir le besoin…">
            <a:extLst>
              <a:ext uri="{FF2B5EF4-FFF2-40B4-BE49-F238E27FC236}">
                <a16:creationId xmlns:a16="http://schemas.microsoft.com/office/drawing/2014/main" id="{17DA781E-0AA7-AF9F-96FB-A531E928E7BD}"/>
              </a:ext>
            </a:extLst>
          </p:cNvPr>
          <p:cNvSpPr txBox="1">
            <a:spLocks noGrp="1"/>
          </p:cNvSpPr>
          <p:nvPr>
            <p:ph type="body" idx="21"/>
          </p:nvPr>
        </p:nvSpPr>
        <p:spPr>
          <a:xfrm>
            <a:off x="1206498" y="4248503"/>
            <a:ext cx="21971000" cy="8256014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>
            <a:normAutofit fontScale="92500" lnSpcReduction="20000"/>
          </a:bodyPr>
          <a:lstStyle/>
          <a:p>
            <a:r>
              <a:rPr lang="fr-FR" dirty="0"/>
              <a:t>Comprendre les données structurées</a:t>
            </a:r>
          </a:p>
          <a:p>
            <a:pPr lvl="1"/>
            <a:r>
              <a:rPr lang="fr-FR" dirty="0"/>
              <a:t>Rôle dans l'amélioration de la visibilité dans les SERP.</a:t>
            </a:r>
          </a:p>
          <a:p>
            <a:r>
              <a:rPr lang="fr-FR" dirty="0"/>
              <a:t>Implémentation via des outils externes</a:t>
            </a:r>
          </a:p>
          <a:p>
            <a:pPr lvl="1"/>
            <a:r>
              <a:rPr lang="fr-FR" dirty="0"/>
              <a:t>Utilisation de Google Tag Manager si possible.</a:t>
            </a:r>
          </a:p>
          <a:p>
            <a:pPr lvl="1"/>
            <a:r>
              <a:rPr lang="fr-FR" dirty="0"/>
              <a:t>Recommandations au propriétaire pour l'ajout de balisage schema.org.</a:t>
            </a:r>
          </a:p>
          <a:p>
            <a:r>
              <a:rPr lang="fr-FR" dirty="0"/>
              <a:t>Bonnes pratiques</a:t>
            </a:r>
          </a:p>
          <a:p>
            <a:pPr lvl="1"/>
            <a:r>
              <a:rPr lang="fr-FR" dirty="0"/>
              <a:t>Validation avec les outils de test de Google.</a:t>
            </a:r>
          </a:p>
          <a:p>
            <a:pPr lvl="1"/>
            <a:r>
              <a:rPr lang="fr-FR" dirty="0"/>
              <a:t>Éviter le spam et les erreurs de balisage.</a:t>
            </a:r>
          </a:p>
        </p:txBody>
      </p:sp>
    </p:spTree>
    <p:extLst>
      <p:ext uri="{BB962C8B-B14F-4D97-AF65-F5344CB8AC3E}">
        <p14:creationId xmlns:p14="http://schemas.microsoft.com/office/powerpoint/2010/main" val="4208329506"/>
      </p:ext>
    </p:extLst>
  </p:cSld>
  <p:clrMapOvr>
    <a:masterClrMapping/>
  </p:clrMapOvr>
  <p:transition spd="med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CFCC20B-66E5-3117-1757-73666B4D8DF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0.1. Programme de ces 3 jours">
            <a:extLst>
              <a:ext uri="{FF2B5EF4-FFF2-40B4-BE49-F238E27FC236}">
                <a16:creationId xmlns:a16="http://schemas.microsoft.com/office/drawing/2014/main" id="{0FBE3645-E4DA-C4C9-F610-DF6F72AC9233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fr-FR" dirty="0"/>
              <a:t>SEO Mobile et Indexation Mobile-First</a:t>
            </a:r>
            <a:endParaRPr dirty="0"/>
          </a:p>
        </p:txBody>
      </p:sp>
      <p:sp>
        <p:nvSpPr>
          <p:cNvPr id="66" name="Ingénieurie des besoins &amp; Analyse de l’existant">
            <a:extLst>
              <a:ext uri="{FF2B5EF4-FFF2-40B4-BE49-F238E27FC236}">
                <a16:creationId xmlns:a16="http://schemas.microsoft.com/office/drawing/2014/main" id="{98F5FBB2-5F41-EFA5-4056-CF78AAEE1EF8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>
            <a:normAutofit fontScale="90000"/>
          </a:bodyPr>
          <a:lstStyle/>
          <a:p>
            <a:pPr defTabSz="800735">
              <a:lnSpc>
                <a:spcPct val="100000"/>
              </a:lnSpc>
              <a:defRPr sz="4753" spc="0"/>
            </a:pPr>
            <a:r>
              <a:rPr lang="fr-FR" dirty="0"/>
              <a:t>SEO</a:t>
            </a:r>
            <a:br>
              <a:rPr lang="fr-FR" dirty="0"/>
            </a:br>
            <a:br>
              <a:rPr dirty="0"/>
            </a:br>
            <a:endParaRPr dirty="0"/>
          </a:p>
        </p:txBody>
      </p:sp>
      <p:sp>
        <p:nvSpPr>
          <p:cNvPr id="67" name="Jour 1 : Recueillir le besoin…">
            <a:extLst>
              <a:ext uri="{FF2B5EF4-FFF2-40B4-BE49-F238E27FC236}">
                <a16:creationId xmlns:a16="http://schemas.microsoft.com/office/drawing/2014/main" id="{79F21AE5-CBE2-32C5-756D-1F71457FADBA}"/>
              </a:ext>
            </a:extLst>
          </p:cNvPr>
          <p:cNvSpPr txBox="1">
            <a:spLocks noGrp="1"/>
          </p:cNvSpPr>
          <p:nvPr>
            <p:ph type="body" idx="21"/>
          </p:nvPr>
        </p:nvSpPr>
        <p:spPr>
          <a:xfrm>
            <a:off x="1206498" y="4248503"/>
            <a:ext cx="21971000" cy="8256014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>
            <a:normAutofit fontScale="92500" lnSpcReduction="20000"/>
          </a:bodyPr>
          <a:lstStyle/>
          <a:p>
            <a:r>
              <a:rPr lang="fr-FR" dirty="0"/>
              <a:t>Importance du mobile dans le SEO</a:t>
            </a:r>
          </a:p>
          <a:p>
            <a:pPr lvl="1"/>
            <a:r>
              <a:rPr lang="fr-FR" dirty="0"/>
              <a:t>Statistiques d'utilisation mobile et impact sur le trafic.</a:t>
            </a:r>
          </a:p>
          <a:p>
            <a:r>
              <a:rPr lang="fr-FR" dirty="0"/>
              <a:t>Analyse de la version mobile du site</a:t>
            </a:r>
          </a:p>
          <a:p>
            <a:pPr lvl="1"/>
            <a:r>
              <a:rPr lang="fr-FR" dirty="0"/>
              <a:t>Test de compatibilité mobile de Google.</a:t>
            </a:r>
          </a:p>
          <a:p>
            <a:pPr lvl="1"/>
            <a:r>
              <a:rPr lang="fr-FR" dirty="0"/>
              <a:t>Identification des problèmes spécifiques au mobile.</a:t>
            </a:r>
          </a:p>
          <a:p>
            <a:r>
              <a:rPr lang="fr-FR" dirty="0"/>
              <a:t>Optimisations sans accès direct</a:t>
            </a:r>
          </a:p>
          <a:p>
            <a:pPr lvl="1"/>
            <a:r>
              <a:rPr lang="fr-FR" dirty="0"/>
              <a:t>Conseils pour améliorer l'expérience utilisateur mobile.</a:t>
            </a:r>
          </a:p>
          <a:p>
            <a:pPr lvl="1"/>
            <a:r>
              <a:rPr lang="fr-FR" dirty="0"/>
              <a:t>Communication des problèmes au propriétaire du site.</a:t>
            </a:r>
          </a:p>
        </p:txBody>
      </p:sp>
    </p:spTree>
    <p:extLst>
      <p:ext uri="{BB962C8B-B14F-4D97-AF65-F5344CB8AC3E}">
        <p14:creationId xmlns:p14="http://schemas.microsoft.com/office/powerpoint/2010/main" val="97368618"/>
      </p:ext>
    </p:extLst>
  </p:cSld>
  <p:clrMapOvr>
    <a:masterClrMapping/>
  </p:clrMapOvr>
  <p:transition spd="med"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C38A857-9578-7E9E-C712-A17ED403C84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0.1. Programme de ces 3 jours">
            <a:extLst>
              <a:ext uri="{FF2B5EF4-FFF2-40B4-BE49-F238E27FC236}">
                <a16:creationId xmlns:a16="http://schemas.microsoft.com/office/drawing/2014/main" id="{601E05FF-9DBE-77AC-915D-2EC53CF64577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fr-FR" dirty="0"/>
              <a:t>Gestion des Contenus Duplicates et Canonicalisation</a:t>
            </a:r>
            <a:endParaRPr dirty="0"/>
          </a:p>
        </p:txBody>
      </p:sp>
      <p:sp>
        <p:nvSpPr>
          <p:cNvPr id="66" name="Ingénieurie des besoins &amp; Analyse de l’existant">
            <a:extLst>
              <a:ext uri="{FF2B5EF4-FFF2-40B4-BE49-F238E27FC236}">
                <a16:creationId xmlns:a16="http://schemas.microsoft.com/office/drawing/2014/main" id="{A05E0FC3-786F-AA11-7E60-466118DFB271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>
            <a:normAutofit fontScale="90000"/>
          </a:bodyPr>
          <a:lstStyle/>
          <a:p>
            <a:pPr defTabSz="800735">
              <a:lnSpc>
                <a:spcPct val="100000"/>
              </a:lnSpc>
              <a:defRPr sz="4753" spc="0"/>
            </a:pPr>
            <a:r>
              <a:rPr lang="fr-FR" dirty="0"/>
              <a:t>SEO</a:t>
            </a:r>
            <a:br>
              <a:rPr lang="fr-FR" dirty="0"/>
            </a:br>
            <a:br>
              <a:rPr dirty="0"/>
            </a:br>
            <a:endParaRPr dirty="0"/>
          </a:p>
        </p:txBody>
      </p:sp>
      <p:sp>
        <p:nvSpPr>
          <p:cNvPr id="67" name="Jour 1 : Recueillir le besoin…">
            <a:extLst>
              <a:ext uri="{FF2B5EF4-FFF2-40B4-BE49-F238E27FC236}">
                <a16:creationId xmlns:a16="http://schemas.microsoft.com/office/drawing/2014/main" id="{D2467A21-BE18-89F7-9C12-78E364D73EF5}"/>
              </a:ext>
            </a:extLst>
          </p:cNvPr>
          <p:cNvSpPr txBox="1">
            <a:spLocks noGrp="1"/>
          </p:cNvSpPr>
          <p:nvPr>
            <p:ph type="body" idx="21"/>
          </p:nvPr>
        </p:nvSpPr>
        <p:spPr>
          <a:xfrm>
            <a:off x="1206498" y="4248503"/>
            <a:ext cx="21971000" cy="8256014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>
            <a:normAutofit fontScale="92500" lnSpcReduction="20000"/>
          </a:bodyPr>
          <a:lstStyle/>
          <a:p>
            <a:r>
              <a:rPr lang="fr-FR" dirty="0"/>
              <a:t>Comprendre le contenu dupliqué</a:t>
            </a:r>
          </a:p>
          <a:p>
            <a:pPr lvl="1"/>
            <a:r>
              <a:rPr lang="fr-FR" dirty="0"/>
              <a:t>Impact négatif sur le référencement.</a:t>
            </a:r>
          </a:p>
          <a:p>
            <a:r>
              <a:rPr lang="fr-FR" dirty="0"/>
              <a:t>Techniques pour identifier le duplicate content</a:t>
            </a:r>
          </a:p>
          <a:p>
            <a:pPr lvl="1"/>
            <a:r>
              <a:rPr lang="fr-FR" dirty="0"/>
              <a:t>Utilisation d'outils comme </a:t>
            </a:r>
            <a:r>
              <a:rPr lang="fr-FR" dirty="0" err="1"/>
              <a:t>Copyscape</a:t>
            </a:r>
            <a:r>
              <a:rPr lang="fr-FR" dirty="0"/>
              <a:t>.</a:t>
            </a:r>
          </a:p>
          <a:p>
            <a:pPr lvl="1"/>
            <a:r>
              <a:rPr lang="fr-FR" dirty="0"/>
              <a:t>Analyse des balises </a:t>
            </a:r>
            <a:r>
              <a:rPr lang="fr-FR" dirty="0" err="1"/>
              <a:t>canonicals</a:t>
            </a:r>
            <a:r>
              <a:rPr lang="fr-FR" dirty="0"/>
              <a:t> existantes.</a:t>
            </a:r>
          </a:p>
          <a:p>
            <a:r>
              <a:rPr lang="fr-FR" dirty="0"/>
              <a:t>Solutions sans accès aux fichiers</a:t>
            </a:r>
          </a:p>
          <a:p>
            <a:pPr lvl="1"/>
            <a:r>
              <a:rPr lang="fr-FR" dirty="0"/>
              <a:t>Recommandations pour la mise en place de balises </a:t>
            </a:r>
            <a:r>
              <a:rPr lang="fr-FR" dirty="0" err="1"/>
              <a:t>canonicals</a:t>
            </a:r>
            <a:r>
              <a:rPr lang="fr-FR" dirty="0"/>
              <a:t>.</a:t>
            </a:r>
          </a:p>
          <a:p>
            <a:pPr lvl="1"/>
            <a:r>
              <a:rPr lang="fr-FR" dirty="0"/>
              <a:t>Stratégies de création de contenu unique et de qualité.</a:t>
            </a:r>
          </a:p>
        </p:txBody>
      </p:sp>
    </p:spTree>
    <p:extLst>
      <p:ext uri="{BB962C8B-B14F-4D97-AF65-F5344CB8AC3E}">
        <p14:creationId xmlns:p14="http://schemas.microsoft.com/office/powerpoint/2010/main" val="41158714"/>
      </p:ext>
    </p:extLst>
  </p:cSld>
  <p:clrMapOvr>
    <a:masterClrMapping/>
  </p:clrMapOvr>
  <p:transition spd="med"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B523EC0-55D6-AE2B-83FB-C33930C96C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0.1. Programme de ces 3 jours">
            <a:extLst>
              <a:ext uri="{FF2B5EF4-FFF2-40B4-BE49-F238E27FC236}">
                <a16:creationId xmlns:a16="http://schemas.microsoft.com/office/drawing/2014/main" id="{B66C6CF5-8E62-BD53-115F-15F761DA16E9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fr-FR" dirty="0"/>
              <a:t>Surveillance et </a:t>
            </a:r>
            <a:r>
              <a:rPr lang="fr-FR" dirty="0" err="1"/>
              <a:t>Reporting</a:t>
            </a:r>
            <a:endParaRPr dirty="0"/>
          </a:p>
        </p:txBody>
      </p:sp>
      <p:sp>
        <p:nvSpPr>
          <p:cNvPr id="66" name="Ingénieurie des besoins &amp; Analyse de l’existant">
            <a:extLst>
              <a:ext uri="{FF2B5EF4-FFF2-40B4-BE49-F238E27FC236}">
                <a16:creationId xmlns:a16="http://schemas.microsoft.com/office/drawing/2014/main" id="{16B06307-0C22-6EC9-4D28-EEA5D0AD403C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>
            <a:normAutofit fontScale="90000"/>
          </a:bodyPr>
          <a:lstStyle/>
          <a:p>
            <a:pPr defTabSz="800735">
              <a:lnSpc>
                <a:spcPct val="100000"/>
              </a:lnSpc>
              <a:defRPr sz="4753" spc="0"/>
            </a:pPr>
            <a:r>
              <a:rPr lang="fr-FR" dirty="0"/>
              <a:t>SEO</a:t>
            </a:r>
            <a:br>
              <a:rPr lang="fr-FR" dirty="0"/>
            </a:br>
            <a:br>
              <a:rPr dirty="0"/>
            </a:br>
            <a:endParaRPr dirty="0"/>
          </a:p>
        </p:txBody>
      </p:sp>
      <p:sp>
        <p:nvSpPr>
          <p:cNvPr id="67" name="Jour 1 : Recueillir le besoin…">
            <a:extLst>
              <a:ext uri="{FF2B5EF4-FFF2-40B4-BE49-F238E27FC236}">
                <a16:creationId xmlns:a16="http://schemas.microsoft.com/office/drawing/2014/main" id="{7CD40337-C11A-AEEF-5994-604A59033D76}"/>
              </a:ext>
            </a:extLst>
          </p:cNvPr>
          <p:cNvSpPr txBox="1">
            <a:spLocks noGrp="1"/>
          </p:cNvSpPr>
          <p:nvPr>
            <p:ph type="body" idx="21"/>
          </p:nvPr>
        </p:nvSpPr>
        <p:spPr>
          <a:xfrm>
            <a:off x="1206498" y="4248503"/>
            <a:ext cx="21971000" cy="8256014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>
            <a:normAutofit fontScale="92500" lnSpcReduction="20000"/>
          </a:bodyPr>
          <a:lstStyle/>
          <a:p>
            <a:r>
              <a:rPr lang="fr-FR" dirty="0"/>
              <a:t>Mettre en place un suivi des performances</a:t>
            </a:r>
          </a:p>
          <a:p>
            <a:pPr lvl="1"/>
            <a:r>
              <a:rPr lang="fr-FR" dirty="0"/>
              <a:t>KPI essentiels pour le SEO technique.</a:t>
            </a:r>
          </a:p>
          <a:p>
            <a:r>
              <a:rPr lang="fr-FR" dirty="0"/>
              <a:t>Utilisation d'outils de monitoring</a:t>
            </a:r>
          </a:p>
          <a:p>
            <a:pPr lvl="1"/>
            <a:r>
              <a:rPr lang="fr-FR" dirty="0"/>
              <a:t>Google Analytics et </a:t>
            </a:r>
            <a:r>
              <a:rPr lang="fr-FR" dirty="0" err="1"/>
              <a:t>Search</a:t>
            </a:r>
            <a:r>
              <a:rPr lang="fr-FR" dirty="0"/>
              <a:t> Console (avec autorisation).</a:t>
            </a:r>
          </a:p>
          <a:p>
            <a:pPr lvl="1"/>
            <a:r>
              <a:rPr lang="fr-FR" dirty="0"/>
              <a:t>Alertes pour les problèmes techniques majeurs.</a:t>
            </a:r>
          </a:p>
          <a:p>
            <a:r>
              <a:rPr lang="fr-FR" dirty="0"/>
              <a:t>Réalisation de rapports efficaces</a:t>
            </a:r>
          </a:p>
          <a:p>
            <a:pPr lvl="1"/>
            <a:r>
              <a:rPr lang="fr-FR" dirty="0"/>
              <a:t>Présentation des données de manière claire.</a:t>
            </a:r>
          </a:p>
          <a:p>
            <a:pPr lvl="1"/>
            <a:r>
              <a:rPr lang="fr-FR" dirty="0"/>
              <a:t>Propositions d'actions concrètes pour le propriétaire du site.</a:t>
            </a:r>
          </a:p>
        </p:txBody>
      </p:sp>
    </p:spTree>
    <p:extLst>
      <p:ext uri="{BB962C8B-B14F-4D97-AF65-F5344CB8AC3E}">
        <p14:creationId xmlns:p14="http://schemas.microsoft.com/office/powerpoint/2010/main" val="495554931"/>
      </p:ext>
    </p:extLst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0.1. Programme de ces 3 jours"/>
          <p:cNvSpPr txBox="1"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fr-FR" dirty="0"/>
              <a:t>Programme</a:t>
            </a:r>
            <a:endParaRPr dirty="0"/>
          </a:p>
        </p:txBody>
      </p:sp>
      <p:sp>
        <p:nvSpPr>
          <p:cNvPr id="66" name="Ingénieurie des besoins &amp; Analyse de l’existan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>
            <a:normAutofit fontScale="90000"/>
          </a:bodyPr>
          <a:lstStyle/>
          <a:p>
            <a:pPr defTabSz="800735">
              <a:lnSpc>
                <a:spcPct val="100000"/>
              </a:lnSpc>
              <a:defRPr sz="4753" spc="0"/>
            </a:pPr>
            <a:r>
              <a:rPr lang="fr-FR" dirty="0"/>
              <a:t>SEO</a:t>
            </a:r>
            <a:br>
              <a:rPr lang="fr-FR" dirty="0"/>
            </a:br>
            <a:br>
              <a:rPr dirty="0"/>
            </a:br>
            <a:endParaRPr dirty="0"/>
          </a:p>
        </p:txBody>
      </p:sp>
      <p:sp>
        <p:nvSpPr>
          <p:cNvPr id="67" name="Jour 1 : Recueillir le besoin…"/>
          <p:cNvSpPr txBox="1">
            <a:spLocks noGrp="1"/>
          </p:cNvSpPr>
          <p:nvPr>
            <p:ph type="body" idx="21"/>
          </p:nvPr>
        </p:nvSpPr>
        <p:spPr>
          <a:xfrm>
            <a:off x="1206498" y="4248503"/>
            <a:ext cx="21971000" cy="8256014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>
            <a:normAutofit/>
          </a:bodyPr>
          <a:lstStyle/>
          <a:p>
            <a:r>
              <a:rPr lang="fr-FR" dirty="0">
                <a:effectLst/>
              </a:rPr>
              <a:t>Rappel de cours (</a:t>
            </a:r>
            <a:r>
              <a:rPr lang="fr-FR" dirty="0" err="1">
                <a:effectLst/>
              </a:rPr>
              <a:t>cf</a:t>
            </a:r>
            <a:r>
              <a:rPr lang="fr-FR" dirty="0">
                <a:effectLst/>
              </a:rPr>
              <a:t> HTML)</a:t>
            </a:r>
          </a:p>
          <a:p>
            <a:r>
              <a:rPr lang="fr-FR" dirty="0"/>
              <a:t>Concepts avancés de SEO</a:t>
            </a:r>
          </a:p>
          <a:p>
            <a:r>
              <a:rPr lang="fr-FR" dirty="0"/>
              <a:t>Audit avec Yann</a:t>
            </a:r>
          </a:p>
          <a:p>
            <a:r>
              <a:rPr lang="fr-FR" dirty="0"/>
              <a:t>SEO technique</a:t>
            </a:r>
          </a:p>
        </p:txBody>
      </p:sp>
    </p:spTree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Titre 3"/>
          <p:cNvSpPr txBox="1">
            <a:spLocks noGrp="1"/>
          </p:cNvSpPr>
          <p:nvPr>
            <p:ph type="title"/>
          </p:nvPr>
        </p:nvSpPr>
        <p:spPr>
          <a:xfrm>
            <a:off x="1206499" y="2616200"/>
            <a:ext cx="21971006" cy="464820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457200" indent="-457200">
              <a:lnSpc>
                <a:spcPct val="100000"/>
              </a:lnSpc>
              <a:spcBef>
                <a:spcPts val="4700"/>
              </a:spcBef>
              <a:buSzPct val="100000"/>
              <a:buChar char="•"/>
              <a:defRPr sz="4000" b="1" spc="0">
                <a:latin typeface="Avenir Next Regular"/>
                <a:ea typeface="Avenir Next Regular"/>
                <a:cs typeface="Avenir Next Regular"/>
                <a:sym typeface="Avenir Next Regular"/>
              </a:defRPr>
            </a:pPr>
            <a:endParaRPr lang="fr-FR" dirty="0"/>
          </a:p>
          <a:p>
            <a:pPr>
              <a:defRPr spc="-200"/>
            </a:pPr>
            <a:r>
              <a:rPr lang="fr-FR" dirty="0"/>
              <a:t>1. Rappel de cours</a:t>
            </a:r>
          </a:p>
        </p:txBody>
      </p:sp>
    </p:spTree>
    <p:extLst>
      <p:ext uri="{BB962C8B-B14F-4D97-AF65-F5344CB8AC3E}">
        <p14:creationId xmlns:p14="http://schemas.microsoft.com/office/powerpoint/2010/main" val="1891194692"/>
      </p:ext>
    </p:extLst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3FC82B6-FC7D-8185-4B1E-9610022D98F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0.1. Programme de ces 3 jours">
            <a:extLst>
              <a:ext uri="{FF2B5EF4-FFF2-40B4-BE49-F238E27FC236}">
                <a16:creationId xmlns:a16="http://schemas.microsoft.com/office/drawing/2014/main" id="{530627CF-D831-DC6E-7484-A3CFFE6E13D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fr-FR" dirty="0"/>
              <a:t>Le SEO et le HTML</a:t>
            </a:r>
            <a:endParaRPr dirty="0"/>
          </a:p>
        </p:txBody>
      </p:sp>
      <p:sp>
        <p:nvSpPr>
          <p:cNvPr id="66" name="Ingénieurie des besoins &amp; Analyse de l’existant">
            <a:extLst>
              <a:ext uri="{FF2B5EF4-FFF2-40B4-BE49-F238E27FC236}">
                <a16:creationId xmlns:a16="http://schemas.microsoft.com/office/drawing/2014/main" id="{DC936A00-C32A-77F7-BF24-D2E8E50F4A5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>
            <a:normAutofit fontScale="90000"/>
          </a:bodyPr>
          <a:lstStyle/>
          <a:p>
            <a:pPr defTabSz="800735">
              <a:lnSpc>
                <a:spcPct val="100000"/>
              </a:lnSpc>
              <a:defRPr sz="4753" spc="0"/>
            </a:pPr>
            <a:r>
              <a:rPr lang="fr-FR" dirty="0"/>
              <a:t>SEO</a:t>
            </a:r>
            <a:br>
              <a:rPr lang="fr-FR" dirty="0"/>
            </a:br>
            <a:br>
              <a:rPr dirty="0"/>
            </a:br>
            <a:endParaRPr dirty="0"/>
          </a:p>
        </p:txBody>
      </p:sp>
      <p:sp>
        <p:nvSpPr>
          <p:cNvPr id="67" name="Jour 1 : Recueillir le besoin…">
            <a:extLst>
              <a:ext uri="{FF2B5EF4-FFF2-40B4-BE49-F238E27FC236}">
                <a16:creationId xmlns:a16="http://schemas.microsoft.com/office/drawing/2014/main" id="{E71483CB-874B-176F-84E7-04B73F4E86E8}"/>
              </a:ext>
            </a:extLst>
          </p:cNvPr>
          <p:cNvSpPr txBox="1">
            <a:spLocks noGrp="1"/>
          </p:cNvSpPr>
          <p:nvPr>
            <p:ph type="body" idx="21"/>
          </p:nvPr>
        </p:nvSpPr>
        <p:spPr>
          <a:xfrm>
            <a:off x="1206498" y="4248503"/>
            <a:ext cx="21971000" cy="8256014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>
            <a:normAutofit/>
          </a:bodyPr>
          <a:lstStyle/>
          <a:p>
            <a:r>
              <a:rPr lang="fr-FR" dirty="0">
                <a:effectLst/>
              </a:rPr>
              <a:t>Quelles sont les balises HTML du body importantes en SEO. Pourquoi?</a:t>
            </a:r>
          </a:p>
          <a:p>
            <a:r>
              <a:rPr lang="fr-FR" dirty="0"/>
              <a:t>Que faut-il bien préciser dans le </a:t>
            </a:r>
            <a:r>
              <a:rPr lang="fr-FR" dirty="0" err="1"/>
              <a:t>head</a:t>
            </a:r>
            <a:r>
              <a:rPr lang="fr-FR" dirty="0"/>
              <a:t> ?</a:t>
            </a:r>
          </a:p>
          <a:p>
            <a:r>
              <a:rPr lang="fr-FR" dirty="0"/>
              <a:t>Les anciennes balises que vous pourriez voir dans du code </a:t>
            </a:r>
            <a:r>
              <a:rPr lang="fr-FR" dirty="0" err="1"/>
              <a:t>legacy</a:t>
            </a:r>
            <a:r>
              <a:rPr lang="fr-FR" dirty="0"/>
              <a:t> : keywords, autres codes de suroptimisation</a:t>
            </a:r>
          </a:p>
        </p:txBody>
      </p:sp>
    </p:spTree>
    <p:extLst>
      <p:ext uri="{BB962C8B-B14F-4D97-AF65-F5344CB8AC3E}">
        <p14:creationId xmlns:p14="http://schemas.microsoft.com/office/powerpoint/2010/main" val="3661375048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A78DA0F-B15C-1A08-2C9B-DCA9DE93C55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Titre 3">
            <a:extLst>
              <a:ext uri="{FF2B5EF4-FFF2-40B4-BE49-F238E27FC236}">
                <a16:creationId xmlns:a16="http://schemas.microsoft.com/office/drawing/2014/main" id="{3617F8C6-2CB8-6FA1-6299-926923947C35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206499" y="2616200"/>
            <a:ext cx="21971006" cy="464820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457200" indent="-457200">
              <a:lnSpc>
                <a:spcPct val="100000"/>
              </a:lnSpc>
              <a:spcBef>
                <a:spcPts val="4700"/>
              </a:spcBef>
              <a:buSzPct val="100000"/>
              <a:buChar char="•"/>
              <a:defRPr sz="4000" b="1" spc="0">
                <a:latin typeface="Avenir Next Regular"/>
                <a:ea typeface="Avenir Next Regular"/>
                <a:cs typeface="Avenir Next Regular"/>
                <a:sym typeface="Avenir Next Regular"/>
              </a:defRPr>
            </a:pPr>
            <a:endParaRPr lang="fr-FR" dirty="0"/>
          </a:p>
          <a:p>
            <a:pPr>
              <a:defRPr spc="-200"/>
            </a:pPr>
            <a:r>
              <a:rPr lang="fr-FR" dirty="0"/>
              <a:t>2. Concepts avancés de SEO</a:t>
            </a:r>
          </a:p>
        </p:txBody>
      </p:sp>
    </p:spTree>
    <p:extLst>
      <p:ext uri="{BB962C8B-B14F-4D97-AF65-F5344CB8AC3E}">
        <p14:creationId xmlns:p14="http://schemas.microsoft.com/office/powerpoint/2010/main" val="2040125046"/>
      </p:ext>
    </p:extLst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AA0DCF8-32C7-B062-51E8-FC5D677C270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0.1. Programme de ces 3 jours">
            <a:extLst>
              <a:ext uri="{FF2B5EF4-FFF2-40B4-BE49-F238E27FC236}">
                <a16:creationId xmlns:a16="http://schemas.microsoft.com/office/drawing/2014/main" id="{FE4F2915-B55C-468B-F9BF-D89FF6527540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fr-FR" dirty="0"/>
              <a:t>Concepts avancés de SEO : stratégie</a:t>
            </a:r>
            <a:endParaRPr dirty="0"/>
          </a:p>
        </p:txBody>
      </p:sp>
      <p:sp>
        <p:nvSpPr>
          <p:cNvPr id="66" name="Ingénieurie des besoins &amp; Analyse de l’existant">
            <a:extLst>
              <a:ext uri="{FF2B5EF4-FFF2-40B4-BE49-F238E27FC236}">
                <a16:creationId xmlns:a16="http://schemas.microsoft.com/office/drawing/2014/main" id="{E9B913A8-74C5-174E-FCF5-5B0B408B799F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>
            <a:normAutofit fontScale="90000"/>
          </a:bodyPr>
          <a:lstStyle/>
          <a:p>
            <a:pPr defTabSz="800735">
              <a:lnSpc>
                <a:spcPct val="100000"/>
              </a:lnSpc>
              <a:defRPr sz="4753" spc="0"/>
            </a:pPr>
            <a:r>
              <a:rPr lang="fr-FR" dirty="0"/>
              <a:t>SEO</a:t>
            </a:r>
            <a:br>
              <a:rPr lang="fr-FR" dirty="0"/>
            </a:br>
            <a:br>
              <a:rPr dirty="0"/>
            </a:br>
            <a:endParaRPr dirty="0"/>
          </a:p>
        </p:txBody>
      </p:sp>
      <p:sp>
        <p:nvSpPr>
          <p:cNvPr id="67" name="Jour 1 : Recueillir le besoin…">
            <a:extLst>
              <a:ext uri="{FF2B5EF4-FFF2-40B4-BE49-F238E27FC236}">
                <a16:creationId xmlns:a16="http://schemas.microsoft.com/office/drawing/2014/main" id="{DC914FE7-09FA-0678-8376-4F9893C9F9C6}"/>
              </a:ext>
            </a:extLst>
          </p:cNvPr>
          <p:cNvSpPr txBox="1">
            <a:spLocks noGrp="1"/>
          </p:cNvSpPr>
          <p:nvPr>
            <p:ph type="body" idx="21"/>
          </p:nvPr>
        </p:nvSpPr>
        <p:spPr>
          <a:xfrm>
            <a:off x="1206498" y="4248503"/>
            <a:ext cx="21971000" cy="8256014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>
            <a:normAutofit/>
          </a:bodyPr>
          <a:lstStyle/>
          <a:p>
            <a:r>
              <a:rPr lang="fr-FR" dirty="0">
                <a:effectLst/>
              </a:rPr>
              <a:t>Créer une stratégie de positionnement pérenne</a:t>
            </a:r>
          </a:p>
          <a:p>
            <a:pPr lvl="1"/>
            <a:r>
              <a:rPr lang="fr-FR" dirty="0"/>
              <a:t>Qui ne se contente pas de répondre aux exigences de Google à l’instant T</a:t>
            </a:r>
          </a:p>
          <a:p>
            <a:pPr lvl="1"/>
            <a:r>
              <a:rPr lang="fr-FR" dirty="0"/>
              <a:t>Qui voit à long terme, donc orienté visiteurs</a:t>
            </a:r>
          </a:p>
          <a:p>
            <a:pPr lvl="1"/>
            <a:r>
              <a:rPr lang="fr-FR" dirty="0"/>
              <a:t>Partir de ses forces</a:t>
            </a:r>
          </a:p>
          <a:p>
            <a:r>
              <a:rPr lang="fr-FR" dirty="0"/>
              <a:t>Définir les mots clefs sur lesquels l’on souhaite se positionner</a:t>
            </a:r>
          </a:p>
          <a:p>
            <a:pPr lvl="1"/>
            <a:r>
              <a:rPr lang="fr-FR" dirty="0"/>
              <a:t>Attention aux mots clés génériques difficiles d’accès</a:t>
            </a:r>
          </a:p>
          <a:p>
            <a:pPr lvl="1"/>
            <a:r>
              <a:rPr lang="fr-FR" dirty="0"/>
              <a:t>Partir plutôt sur des niches</a:t>
            </a:r>
          </a:p>
        </p:txBody>
      </p:sp>
    </p:spTree>
    <p:extLst>
      <p:ext uri="{BB962C8B-B14F-4D97-AF65-F5344CB8AC3E}">
        <p14:creationId xmlns:p14="http://schemas.microsoft.com/office/powerpoint/2010/main" val="184600253"/>
      </p:ext>
    </p:extLst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9EE26E0-E0FD-6705-31DC-30DE9F79C3C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0.1. Programme de ces 3 jours">
            <a:extLst>
              <a:ext uri="{FF2B5EF4-FFF2-40B4-BE49-F238E27FC236}">
                <a16:creationId xmlns:a16="http://schemas.microsoft.com/office/drawing/2014/main" id="{18001F67-AE56-F339-B600-A746F6D6DBE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fr-FR" dirty="0"/>
              <a:t>Concepts avancés de SEO : contenu</a:t>
            </a:r>
            <a:endParaRPr dirty="0"/>
          </a:p>
        </p:txBody>
      </p:sp>
      <p:sp>
        <p:nvSpPr>
          <p:cNvPr id="66" name="Ingénieurie des besoins &amp; Analyse de l’existant">
            <a:extLst>
              <a:ext uri="{FF2B5EF4-FFF2-40B4-BE49-F238E27FC236}">
                <a16:creationId xmlns:a16="http://schemas.microsoft.com/office/drawing/2014/main" id="{B582E747-4431-3E6B-19DE-C49C9E56B7A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>
            <a:normAutofit fontScale="90000"/>
          </a:bodyPr>
          <a:lstStyle/>
          <a:p>
            <a:pPr defTabSz="800735">
              <a:lnSpc>
                <a:spcPct val="100000"/>
              </a:lnSpc>
              <a:defRPr sz="4753" spc="0"/>
            </a:pPr>
            <a:r>
              <a:rPr lang="fr-FR" dirty="0"/>
              <a:t>SEO</a:t>
            </a:r>
            <a:br>
              <a:rPr lang="fr-FR" dirty="0"/>
            </a:br>
            <a:br>
              <a:rPr dirty="0"/>
            </a:br>
            <a:endParaRPr dirty="0"/>
          </a:p>
        </p:txBody>
      </p:sp>
      <p:sp>
        <p:nvSpPr>
          <p:cNvPr id="67" name="Jour 1 : Recueillir le besoin…">
            <a:extLst>
              <a:ext uri="{FF2B5EF4-FFF2-40B4-BE49-F238E27FC236}">
                <a16:creationId xmlns:a16="http://schemas.microsoft.com/office/drawing/2014/main" id="{33807C39-AF06-94E3-649D-0852ABE2EAAD}"/>
              </a:ext>
            </a:extLst>
          </p:cNvPr>
          <p:cNvSpPr txBox="1">
            <a:spLocks noGrp="1"/>
          </p:cNvSpPr>
          <p:nvPr>
            <p:ph type="body" idx="21"/>
          </p:nvPr>
        </p:nvSpPr>
        <p:spPr>
          <a:xfrm>
            <a:off x="1206498" y="4248503"/>
            <a:ext cx="21971000" cy="8256014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>
            <a:normAutofit fontScale="70000" lnSpcReduction="20000"/>
          </a:bodyPr>
          <a:lstStyle/>
          <a:p>
            <a:r>
              <a:rPr lang="fr-FR" dirty="0">
                <a:effectLst/>
              </a:rPr>
              <a:t>Le contenu (pages, texte, images, vidéo) est la matière première des robots de Google et autres</a:t>
            </a:r>
          </a:p>
          <a:p>
            <a:pPr lvl="1"/>
            <a:r>
              <a:rPr lang="fr-FR" dirty="0"/>
              <a:t>Créez des pages qui ont de la valeur (une expertise, de la curation)</a:t>
            </a:r>
            <a:endParaRPr lang="fr-FR" dirty="0">
              <a:effectLst/>
            </a:endParaRPr>
          </a:p>
          <a:p>
            <a:r>
              <a:rPr lang="fr-FR" dirty="0">
                <a:effectLst/>
              </a:rPr>
              <a:t>Créer une architecture technique cohérente</a:t>
            </a:r>
          </a:p>
          <a:p>
            <a:pPr lvl="1"/>
            <a:r>
              <a:rPr lang="fr-FR" dirty="0"/>
              <a:t>Qui reprenne jusqu’aux noms de dossier les termes sur lesquels on souhaite se positionner</a:t>
            </a:r>
          </a:p>
          <a:p>
            <a:pPr lvl="1"/>
            <a:r>
              <a:rPr lang="fr-FR" dirty="0"/>
              <a:t>Avant de passer par de l’URL Rewriting</a:t>
            </a:r>
          </a:p>
          <a:p>
            <a:r>
              <a:rPr lang="fr-FR" dirty="0"/>
              <a:t>Attention aux </a:t>
            </a:r>
            <a:r>
              <a:rPr lang="fr-FR" dirty="0" err="1"/>
              <a:t>Core</a:t>
            </a:r>
            <a:r>
              <a:rPr lang="fr-FR" dirty="0"/>
              <a:t> Web </a:t>
            </a:r>
            <a:r>
              <a:rPr lang="fr-FR" dirty="0" err="1"/>
              <a:t>Vitals</a:t>
            </a:r>
            <a:endParaRPr lang="fr-FR" dirty="0"/>
          </a:p>
          <a:p>
            <a:pPr lvl="1"/>
            <a:r>
              <a:rPr lang="fr-FR" dirty="0"/>
              <a:t>La vitesse de chargement (LCP)</a:t>
            </a:r>
          </a:p>
          <a:p>
            <a:pPr lvl="1"/>
            <a:r>
              <a:rPr lang="fr-FR" dirty="0"/>
              <a:t>Le temps effectif d’utilisabilité (FID)</a:t>
            </a:r>
          </a:p>
          <a:p>
            <a:pPr lvl="1"/>
            <a:r>
              <a:rPr lang="fr-FR" dirty="0"/>
              <a:t>Sa stabilité visuelle (CLS)</a:t>
            </a:r>
          </a:p>
          <a:p>
            <a:pPr lvl="1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187815491"/>
      </p:ext>
    </p:extLst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1D3DF32-EA46-5BEA-3F37-FA05593785A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0.1. Programme de ces 3 jours">
            <a:extLst>
              <a:ext uri="{FF2B5EF4-FFF2-40B4-BE49-F238E27FC236}">
                <a16:creationId xmlns:a16="http://schemas.microsoft.com/office/drawing/2014/main" id="{D45B7D5D-15C2-DB60-7EBB-219C8141D19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fr-FR" dirty="0"/>
              <a:t>Concepts avancés de SEO : optimisation</a:t>
            </a:r>
            <a:endParaRPr dirty="0"/>
          </a:p>
        </p:txBody>
      </p:sp>
      <p:sp>
        <p:nvSpPr>
          <p:cNvPr id="66" name="Ingénieurie des besoins &amp; Analyse de l’existant">
            <a:extLst>
              <a:ext uri="{FF2B5EF4-FFF2-40B4-BE49-F238E27FC236}">
                <a16:creationId xmlns:a16="http://schemas.microsoft.com/office/drawing/2014/main" id="{9A7D03AC-27C9-1CB5-F282-EC9C04971899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>
            <a:normAutofit fontScale="90000"/>
          </a:bodyPr>
          <a:lstStyle/>
          <a:p>
            <a:pPr defTabSz="800735">
              <a:lnSpc>
                <a:spcPct val="100000"/>
              </a:lnSpc>
              <a:defRPr sz="4753" spc="0"/>
            </a:pPr>
            <a:r>
              <a:rPr lang="fr-FR" dirty="0"/>
              <a:t>SEO</a:t>
            </a:r>
            <a:br>
              <a:rPr lang="fr-FR" dirty="0"/>
            </a:br>
            <a:br>
              <a:rPr dirty="0"/>
            </a:br>
            <a:endParaRPr dirty="0"/>
          </a:p>
        </p:txBody>
      </p:sp>
      <p:sp>
        <p:nvSpPr>
          <p:cNvPr id="67" name="Jour 1 : Recueillir le besoin…">
            <a:extLst>
              <a:ext uri="{FF2B5EF4-FFF2-40B4-BE49-F238E27FC236}">
                <a16:creationId xmlns:a16="http://schemas.microsoft.com/office/drawing/2014/main" id="{BAC811BA-96EF-228D-8848-2ABE6D30D617}"/>
              </a:ext>
            </a:extLst>
          </p:cNvPr>
          <p:cNvSpPr txBox="1">
            <a:spLocks noGrp="1"/>
          </p:cNvSpPr>
          <p:nvPr>
            <p:ph type="body" idx="21"/>
          </p:nvPr>
        </p:nvSpPr>
        <p:spPr>
          <a:xfrm>
            <a:off x="1206498" y="4248503"/>
            <a:ext cx="21971000" cy="8256014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>
            <a:normAutofit/>
          </a:bodyPr>
          <a:lstStyle/>
          <a:p>
            <a:r>
              <a:rPr lang="fr-FR" dirty="0">
                <a:effectLst/>
              </a:rPr>
              <a:t>Des contenus</a:t>
            </a:r>
          </a:p>
          <a:p>
            <a:pPr lvl="1"/>
            <a:r>
              <a:rPr lang="fr-FR" dirty="0"/>
              <a:t>La densité de mot (mais gare à la suroptimisation), l</a:t>
            </a:r>
            <a:r>
              <a:rPr lang="fr-FR" dirty="0">
                <a:effectLst/>
              </a:rPr>
              <a:t>e duplicate content</a:t>
            </a:r>
          </a:p>
          <a:p>
            <a:r>
              <a:rPr lang="fr-FR" dirty="0"/>
              <a:t>De l’architecture technique</a:t>
            </a:r>
          </a:p>
          <a:p>
            <a:pPr lvl="1"/>
            <a:r>
              <a:rPr lang="fr-FR" dirty="0"/>
              <a:t>Le HTML, L’URL rewriting, Les redirections, Les fichiers (.</a:t>
            </a:r>
            <a:r>
              <a:rPr lang="fr-FR" dirty="0" err="1"/>
              <a:t>htaccess</a:t>
            </a:r>
            <a:r>
              <a:rPr lang="fr-FR" dirty="0"/>
              <a:t>, robots.txt, sitemap.xml)</a:t>
            </a:r>
          </a:p>
          <a:p>
            <a:r>
              <a:rPr lang="fr-FR" dirty="0"/>
              <a:t>Des partenariats :</a:t>
            </a:r>
          </a:p>
          <a:p>
            <a:pPr lvl="1"/>
            <a:r>
              <a:rPr lang="fr-FR" dirty="0"/>
              <a:t>les </a:t>
            </a:r>
            <a:r>
              <a:rPr lang="fr-FR" dirty="0" err="1"/>
              <a:t>backlinks</a:t>
            </a:r>
            <a:r>
              <a:rPr lang="fr-FR" dirty="0"/>
              <a:t>, Le netlinking</a:t>
            </a:r>
          </a:p>
          <a:p>
            <a:pPr lvl="1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439823564"/>
      </p:ext>
    </p:extLst>
  </p:cSld>
  <p:clrMapOvr>
    <a:masterClrMapping/>
  </p:clrMapOvr>
  <p:transition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955FCA9-E490-FC61-B29F-B9B2373ABD2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0.1. Programme de ces 3 jours">
            <a:extLst>
              <a:ext uri="{FF2B5EF4-FFF2-40B4-BE49-F238E27FC236}">
                <a16:creationId xmlns:a16="http://schemas.microsoft.com/office/drawing/2014/main" id="{D4469C56-417D-E0C3-3BFD-98E3DD5515D9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fr-FR" dirty="0"/>
              <a:t>Les outils</a:t>
            </a:r>
            <a:endParaRPr dirty="0"/>
          </a:p>
        </p:txBody>
      </p:sp>
      <p:sp>
        <p:nvSpPr>
          <p:cNvPr id="66" name="Ingénieurie des besoins &amp; Analyse de l’existant">
            <a:extLst>
              <a:ext uri="{FF2B5EF4-FFF2-40B4-BE49-F238E27FC236}">
                <a16:creationId xmlns:a16="http://schemas.microsoft.com/office/drawing/2014/main" id="{A166A9C6-B536-E436-6C43-2A70CE64F8D5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>
            <a:normAutofit fontScale="90000"/>
          </a:bodyPr>
          <a:lstStyle/>
          <a:p>
            <a:pPr defTabSz="800735">
              <a:lnSpc>
                <a:spcPct val="100000"/>
              </a:lnSpc>
              <a:defRPr sz="4753" spc="0"/>
            </a:pPr>
            <a:r>
              <a:rPr lang="fr-FR" dirty="0"/>
              <a:t>SEO</a:t>
            </a:r>
            <a:br>
              <a:rPr lang="fr-FR" dirty="0"/>
            </a:br>
            <a:br>
              <a:rPr dirty="0"/>
            </a:br>
            <a:endParaRPr dirty="0"/>
          </a:p>
        </p:txBody>
      </p:sp>
      <p:sp>
        <p:nvSpPr>
          <p:cNvPr id="67" name="Jour 1 : Recueillir le besoin…">
            <a:extLst>
              <a:ext uri="{FF2B5EF4-FFF2-40B4-BE49-F238E27FC236}">
                <a16:creationId xmlns:a16="http://schemas.microsoft.com/office/drawing/2014/main" id="{5C80E07B-1835-0335-1129-9C24E734C67B}"/>
              </a:ext>
            </a:extLst>
          </p:cNvPr>
          <p:cNvSpPr txBox="1">
            <a:spLocks noGrp="1"/>
          </p:cNvSpPr>
          <p:nvPr>
            <p:ph type="body" idx="21"/>
          </p:nvPr>
        </p:nvSpPr>
        <p:spPr>
          <a:xfrm>
            <a:off x="1206498" y="4248503"/>
            <a:ext cx="21971000" cy="8256014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>
            <a:normAutofit/>
          </a:bodyPr>
          <a:lstStyle/>
          <a:p>
            <a:r>
              <a:rPr lang="fr-FR" dirty="0" err="1">
                <a:effectLst/>
              </a:rPr>
              <a:t>SEMrush</a:t>
            </a:r>
            <a:endParaRPr lang="fr-FR" dirty="0">
              <a:effectLst/>
            </a:endParaRPr>
          </a:p>
          <a:p>
            <a:r>
              <a:rPr lang="fr-FR" dirty="0" err="1"/>
              <a:t>Cocolyze</a:t>
            </a:r>
            <a:endParaRPr lang="fr-FR" dirty="0"/>
          </a:p>
          <a:p>
            <a:r>
              <a:rPr lang="fr-FR" dirty="0"/>
              <a:t>Google </a:t>
            </a:r>
            <a:r>
              <a:rPr lang="fr-FR" dirty="0" err="1"/>
              <a:t>Pagespeed</a:t>
            </a:r>
            <a:r>
              <a:rPr lang="fr-FR" dirty="0"/>
              <a:t> insight</a:t>
            </a:r>
          </a:p>
          <a:p>
            <a:r>
              <a:rPr lang="fr-FR"/>
              <a:t>Google trends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809728222"/>
      </p:ext>
    </p:extLst>
  </p:cSld>
  <p:clrMapOvr>
    <a:masterClrMapping/>
  </p:clrMapOvr>
  <p:transition spd="med"/>
</p:sld>
</file>

<file path=ppt/theme/theme1.xml><?xml version="1.0" encoding="utf-8"?>
<a:theme xmlns:a="http://schemas.openxmlformats.org/drawingml/2006/main" name="38_MinimalistLight">
  <a:themeElements>
    <a:clrScheme name="38_MinimalistLight">
      <a:dk1>
        <a:srgbClr val="53585F"/>
      </a:dk1>
      <a:lt1>
        <a:srgbClr val="FFFFFF"/>
      </a:lt1>
      <a:dk2>
        <a:srgbClr val="A7A7A7"/>
      </a:dk2>
      <a:lt2>
        <a:srgbClr val="535353"/>
      </a:lt2>
      <a:accent1>
        <a:srgbClr val="9FAABA"/>
      </a:accent1>
      <a:accent2>
        <a:srgbClr val="88A7B2"/>
      </a:accent2>
      <a:accent3>
        <a:srgbClr val="94B9A3"/>
      </a:accent3>
      <a:accent4>
        <a:srgbClr val="F0BE5E"/>
      </a:accent4>
      <a:accent5>
        <a:srgbClr val="D5B7B7"/>
      </a:accent5>
      <a:accent6>
        <a:srgbClr val="B894B1"/>
      </a:accent6>
      <a:hlink>
        <a:srgbClr val="0000FF"/>
      </a:hlink>
      <a:folHlink>
        <a:srgbClr val="FF00FF"/>
      </a:folHlink>
    </a:clrScheme>
    <a:fontScheme name="38_MinimalistLight">
      <a:majorFont>
        <a:latin typeface="Helvetica Neue"/>
        <a:ea typeface="Helvetica Neue"/>
        <a:cs typeface="Helvetica Neue"/>
      </a:majorFont>
      <a:minorFont>
        <a:latin typeface="Helvetica"/>
        <a:ea typeface="Helvetica"/>
        <a:cs typeface="Helvetica"/>
      </a:minorFont>
    </a:fontScheme>
    <a:fmtScheme name="38_MinimalistLigh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l" defTabSz="355600" rtl="0" fontAlgn="auto" latinLnBrk="0" hangingPunct="0">
          <a:lnSpc>
            <a:spcPct val="100000"/>
          </a:lnSpc>
          <a:spcBef>
            <a:spcPts val="4700"/>
          </a:spcBef>
          <a:spcAft>
            <a:spcPts val="0"/>
          </a:spcAft>
          <a:buClrTx/>
          <a:buSzTx/>
          <a:buFontTx/>
          <a:buNone/>
          <a:tabLst/>
          <a:defRPr kumimoji="0" sz="4000" b="0" i="0" u="none" strike="noStrike" cap="none" spc="0" normalizeH="0" baseline="0">
            <a:ln>
              <a:noFill/>
            </a:ln>
            <a:solidFill>
              <a:srgbClr val="53585F"/>
            </a:solidFill>
            <a:effectLst/>
            <a:uFillTx/>
            <a:latin typeface="Produkt Extralight"/>
            <a:ea typeface="Produkt Extralight"/>
            <a:cs typeface="Produkt Extralight"/>
            <a:sym typeface="Produkt Extra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l" defTabSz="355600" rtl="0" fontAlgn="auto" latinLnBrk="0" hangingPunct="0">
          <a:lnSpc>
            <a:spcPct val="100000"/>
          </a:lnSpc>
          <a:spcBef>
            <a:spcPts val="4700"/>
          </a:spcBef>
          <a:spcAft>
            <a:spcPts val="0"/>
          </a:spcAft>
          <a:buClrTx/>
          <a:buSzTx/>
          <a:buFontTx/>
          <a:buNone/>
          <a:tabLst/>
          <a:defRPr kumimoji="0" sz="4000" b="0" i="0" u="none" strike="noStrike" cap="none" spc="0" normalizeH="0" baseline="0">
            <a:ln>
              <a:noFill/>
            </a:ln>
            <a:solidFill>
              <a:srgbClr val="53585F"/>
            </a:solidFill>
            <a:effectLst/>
            <a:uFillTx/>
            <a:latin typeface="Produkt Extralight"/>
            <a:ea typeface="Produkt Extralight"/>
            <a:cs typeface="Produkt Extralight"/>
            <a:sym typeface="Produkt Extra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38_MinimalistLight">
  <a:themeElements>
    <a:clrScheme name="38_MinimalistLight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9FAABA"/>
      </a:accent1>
      <a:accent2>
        <a:srgbClr val="88A7B2"/>
      </a:accent2>
      <a:accent3>
        <a:srgbClr val="94B9A3"/>
      </a:accent3>
      <a:accent4>
        <a:srgbClr val="F0BE5E"/>
      </a:accent4>
      <a:accent5>
        <a:srgbClr val="D5B7B7"/>
      </a:accent5>
      <a:accent6>
        <a:srgbClr val="B894B1"/>
      </a:accent6>
      <a:hlink>
        <a:srgbClr val="0000FF"/>
      </a:hlink>
      <a:folHlink>
        <a:srgbClr val="FF00FF"/>
      </a:folHlink>
    </a:clrScheme>
    <a:fontScheme name="38_MinimalistLight">
      <a:majorFont>
        <a:latin typeface="Helvetica Neue"/>
        <a:ea typeface="Helvetica Neue"/>
        <a:cs typeface="Helvetica Neue"/>
      </a:majorFont>
      <a:minorFont>
        <a:latin typeface="Helvetica"/>
        <a:ea typeface="Helvetica"/>
        <a:cs typeface="Helvetica"/>
      </a:minorFont>
    </a:fontScheme>
    <a:fmtScheme name="38_MinimalistLigh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l" defTabSz="355600" rtl="0" fontAlgn="auto" latinLnBrk="0" hangingPunct="0">
          <a:lnSpc>
            <a:spcPct val="100000"/>
          </a:lnSpc>
          <a:spcBef>
            <a:spcPts val="4700"/>
          </a:spcBef>
          <a:spcAft>
            <a:spcPts val="0"/>
          </a:spcAft>
          <a:buClrTx/>
          <a:buSzTx/>
          <a:buFontTx/>
          <a:buNone/>
          <a:tabLst/>
          <a:defRPr kumimoji="0" sz="4000" b="0" i="0" u="none" strike="noStrike" cap="none" spc="0" normalizeH="0" baseline="0">
            <a:ln>
              <a:noFill/>
            </a:ln>
            <a:solidFill>
              <a:srgbClr val="53585F"/>
            </a:solidFill>
            <a:effectLst/>
            <a:uFillTx/>
            <a:latin typeface="Produkt Extralight"/>
            <a:ea typeface="Produkt Extralight"/>
            <a:cs typeface="Produkt Extralight"/>
            <a:sym typeface="Produkt Extra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l" defTabSz="355600" rtl="0" fontAlgn="auto" latinLnBrk="0" hangingPunct="0">
          <a:lnSpc>
            <a:spcPct val="100000"/>
          </a:lnSpc>
          <a:spcBef>
            <a:spcPts val="4700"/>
          </a:spcBef>
          <a:spcAft>
            <a:spcPts val="0"/>
          </a:spcAft>
          <a:buClrTx/>
          <a:buSzTx/>
          <a:buFontTx/>
          <a:buNone/>
          <a:tabLst/>
          <a:defRPr kumimoji="0" sz="4000" b="0" i="0" u="none" strike="noStrike" cap="none" spc="0" normalizeH="0" baseline="0">
            <a:ln>
              <a:noFill/>
            </a:ln>
            <a:solidFill>
              <a:srgbClr val="53585F"/>
            </a:solidFill>
            <a:effectLst/>
            <a:uFillTx/>
            <a:latin typeface="Produkt Extralight"/>
            <a:ea typeface="Produkt Extralight"/>
            <a:cs typeface="Produkt Extralight"/>
            <a:sym typeface="Produkt Extra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11902</TotalTime>
  <Words>966</Words>
  <Application>Microsoft Office PowerPoint</Application>
  <PresentationFormat>Personnalisé</PresentationFormat>
  <Paragraphs>155</Paragraphs>
  <Slides>19</Slides>
  <Notes>14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19</vt:i4>
      </vt:variant>
    </vt:vector>
  </HeadingPairs>
  <TitlesOfParts>
    <vt:vector size="25" baseType="lpstr">
      <vt:lpstr>Arial</vt:lpstr>
      <vt:lpstr>Avenir Next Regular</vt:lpstr>
      <vt:lpstr>Helvetica Neue</vt:lpstr>
      <vt:lpstr>Produkt Extralight</vt:lpstr>
      <vt:lpstr>Produkt Light</vt:lpstr>
      <vt:lpstr>38_MinimalistLight</vt:lpstr>
      <vt:lpstr>Socle numérique 1ère année</vt:lpstr>
      <vt:lpstr>SEO  </vt:lpstr>
      <vt:lpstr> 1. Rappel de cours</vt:lpstr>
      <vt:lpstr>SEO  </vt:lpstr>
      <vt:lpstr> 2. Concepts avancés de SEO</vt:lpstr>
      <vt:lpstr>SEO  </vt:lpstr>
      <vt:lpstr>SEO  </vt:lpstr>
      <vt:lpstr>SEO  </vt:lpstr>
      <vt:lpstr>SEO  </vt:lpstr>
      <vt:lpstr> 3. SEO technique</vt:lpstr>
      <vt:lpstr>SEO  </vt:lpstr>
      <vt:lpstr>SEO  </vt:lpstr>
      <vt:lpstr>SEO  </vt:lpstr>
      <vt:lpstr>SEO  </vt:lpstr>
      <vt:lpstr>SEO  </vt:lpstr>
      <vt:lpstr>SEO  </vt:lpstr>
      <vt:lpstr>SEO  </vt:lpstr>
      <vt:lpstr>SEO  </vt:lpstr>
      <vt:lpstr>SEO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VINCHENT Thibault</dc:creator>
  <cp:lastModifiedBy>VINCHENT Thibault</cp:lastModifiedBy>
  <cp:revision>3</cp:revision>
  <dcterms:modified xsi:type="dcterms:W3CDTF">2024-11-21T16:01:36Z</dcterms:modified>
</cp:coreProperties>
</file>