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0" r:id="rId4"/>
    <p:sldId id="259" r:id="rId5"/>
    <p:sldId id="264" r:id="rId6"/>
    <p:sldId id="265" r:id="rId7"/>
    <p:sldId id="266" r:id="rId8"/>
    <p:sldId id="263" r:id="rId9"/>
    <p:sldId id="267" r:id="rId10"/>
    <p:sldId id="262" r:id="rId11"/>
    <p:sldId id="261" r:id="rId12"/>
    <p:sldId id="268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59D5A1-39B2-4BA8-98F2-0DAB101D77EB}" v="1" dt="2025-06-17T11:57:53.19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51" autoAdjust="0"/>
    <p:restoredTop sz="72496" autoAdjust="0"/>
  </p:normalViewPr>
  <p:slideViewPr>
    <p:cSldViewPr snapToGrid="0">
      <p:cViewPr varScale="1">
        <p:scale>
          <a:sx n="30" d="100"/>
          <a:sy n="30" d="100"/>
        </p:scale>
        <p:origin x="11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HENT Thibault" userId="S::thibault.vinchent@competences-developpement.fr::b919e929-cfef-445e-a456-a3c1568e08ff" providerId="AD" clId="Web-{C57DA913-C0B7-55FE-E9BF-C2053E1860DE}"/>
    <pc:docChg chg="addSld modSld">
      <pc:chgData name="VINCHENT Thibault" userId="S::thibault.vinchent@competences-developpement.fr::b919e929-cfef-445e-a456-a3c1568e08ff" providerId="AD" clId="Web-{C57DA913-C0B7-55FE-E9BF-C2053E1860DE}" dt="2025-05-06T05:50:26.482" v="87" actId="20577"/>
      <pc:docMkLst>
        <pc:docMk/>
      </pc:docMkLst>
      <pc:sldChg chg="modSp add replId">
        <pc:chgData name="VINCHENT Thibault" userId="S::thibault.vinchent@competences-developpement.fr::b919e929-cfef-445e-a456-a3c1568e08ff" providerId="AD" clId="Web-{C57DA913-C0B7-55FE-E9BF-C2053E1860DE}" dt="2025-05-06T05:50:26.482" v="87" actId="20577"/>
        <pc:sldMkLst>
          <pc:docMk/>
          <pc:sldMk cId="4186049264" sldId="268"/>
        </pc:sldMkLst>
        <pc:spChg chg="mod">
          <ac:chgData name="VINCHENT Thibault" userId="S::thibault.vinchent@competences-developpement.fr::b919e929-cfef-445e-a456-a3c1568e08ff" providerId="AD" clId="Web-{C57DA913-C0B7-55FE-E9BF-C2053E1860DE}" dt="2025-05-06T05:44:15.831" v="3" actId="20577"/>
          <ac:spMkLst>
            <pc:docMk/>
            <pc:sldMk cId="4186049264" sldId="268"/>
            <ac:spMk id="180" creationId="{30478D01-F8B6-7C71-50F2-CB02A7119B31}"/>
          </ac:spMkLst>
        </pc:spChg>
        <pc:spChg chg="mod">
          <ac:chgData name="VINCHENT Thibault" userId="S::thibault.vinchent@competences-developpement.fr::b919e929-cfef-445e-a456-a3c1568e08ff" providerId="AD" clId="Web-{C57DA913-C0B7-55FE-E9BF-C2053E1860DE}" dt="2025-05-06T05:50:26.482" v="87" actId="20577"/>
          <ac:spMkLst>
            <pc:docMk/>
            <pc:sldMk cId="4186049264" sldId="268"/>
            <ac:spMk id="182" creationId="{82B72CEF-5A0E-2BD9-D796-E00DC39A79DC}"/>
          </ac:spMkLst>
        </pc:spChg>
      </pc:sldChg>
    </pc:docChg>
  </pc:docChgLst>
  <pc:docChgLst>
    <pc:chgData name="VINCHENT Thibault" userId="b919e929-cfef-445e-a456-a3c1568e08ff" providerId="ADAL" clId="{2A59D5A1-39B2-4BA8-98F2-0DAB101D77EB}"/>
    <pc:docChg chg="custSel modSld">
      <pc:chgData name="VINCHENT Thibault" userId="b919e929-cfef-445e-a456-a3c1568e08ff" providerId="ADAL" clId="{2A59D5A1-39B2-4BA8-98F2-0DAB101D77EB}" dt="2025-05-26T13:33:15.117" v="210" actId="20577"/>
      <pc:docMkLst>
        <pc:docMk/>
      </pc:docMkLst>
      <pc:sldChg chg="modSp mod">
        <pc:chgData name="VINCHENT Thibault" userId="b919e929-cfef-445e-a456-a3c1568e08ff" providerId="ADAL" clId="{2A59D5A1-39B2-4BA8-98F2-0DAB101D77EB}" dt="2025-05-26T13:33:15.117" v="210" actId="20577"/>
        <pc:sldMkLst>
          <pc:docMk/>
          <pc:sldMk cId="4186049264" sldId="268"/>
        </pc:sldMkLst>
        <pc:spChg chg="mod">
          <ac:chgData name="VINCHENT Thibault" userId="b919e929-cfef-445e-a456-a3c1568e08ff" providerId="ADAL" clId="{2A59D5A1-39B2-4BA8-98F2-0DAB101D77EB}" dt="2025-05-26T13:33:15.117" v="210" actId="20577"/>
          <ac:spMkLst>
            <pc:docMk/>
            <pc:sldMk cId="4186049264" sldId="268"/>
            <ac:spMk id="182" creationId="{82B72CEF-5A0E-2BD9-D796-E00DC39A79DC}"/>
          </ac:spMkLst>
        </pc:spChg>
      </pc:sldChg>
    </pc:docChg>
  </pc:docChgLst>
  <pc:docChgLst>
    <pc:chgData name="VINCHENT Thibault" userId="b919e929-cfef-445e-a456-a3c1568e08ff" providerId="ADAL" clId="{EC04C46B-9735-4480-8E9E-2D4B99FCB4A2}"/>
    <pc:docChg chg="undo custSel addSld delSld modSld">
      <pc:chgData name="VINCHENT Thibault" userId="b919e929-cfef-445e-a456-a3c1568e08ff" providerId="ADAL" clId="{EC04C46B-9735-4480-8E9E-2D4B99FCB4A2}" dt="2025-04-16T09:27:34.492" v="622" actId="20577"/>
      <pc:docMkLst>
        <pc:docMk/>
      </pc:docMkLst>
      <pc:sldChg chg="modSp mod modNotesTx">
        <pc:chgData name="VINCHENT Thibault" userId="b919e929-cfef-445e-a456-a3c1568e08ff" providerId="ADAL" clId="{EC04C46B-9735-4480-8E9E-2D4B99FCB4A2}" dt="2025-04-16T09:22:05.554" v="575" actId="6549"/>
        <pc:sldMkLst>
          <pc:docMk/>
          <pc:sldMk cId="0" sldId="256"/>
        </pc:sldMkLst>
      </pc:sldChg>
      <pc:sldChg chg="modSp mod">
        <pc:chgData name="VINCHENT Thibault" userId="b919e929-cfef-445e-a456-a3c1568e08ff" providerId="ADAL" clId="{EC04C46B-9735-4480-8E9E-2D4B99FCB4A2}" dt="2025-03-18T11:04:42.232" v="535" actId="20577"/>
        <pc:sldMkLst>
          <pc:docMk/>
          <pc:sldMk cId="0" sldId="258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1787016455" sldId="259"/>
        </pc:sldMkLst>
      </pc:sldChg>
      <pc:sldChg chg="modSp add mod">
        <pc:chgData name="VINCHENT Thibault" userId="b919e929-cfef-445e-a456-a3c1568e08ff" providerId="ADAL" clId="{EC04C46B-9735-4480-8E9E-2D4B99FCB4A2}" dt="2025-03-18T11:21:06.571" v="570" actId="12"/>
        <pc:sldMkLst>
          <pc:docMk/>
          <pc:sldMk cId="3275684572" sldId="259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163388620" sldId="260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100970988" sldId="261"/>
        </pc:sldMkLst>
      </pc:sldChg>
      <pc:sldChg chg="modSp mod">
        <pc:chgData name="VINCHENT Thibault" userId="b919e929-cfef-445e-a456-a3c1568e08ff" providerId="ADAL" clId="{EC04C46B-9735-4480-8E9E-2D4B99FCB4A2}" dt="2025-04-16T09:27:34.492" v="622" actId="20577"/>
        <pc:sldMkLst>
          <pc:docMk/>
          <pc:sldMk cId="3745427784" sldId="261"/>
        </pc:sldMkLst>
        <pc:spChg chg="mod">
          <ac:chgData name="VINCHENT Thibault" userId="b919e929-cfef-445e-a456-a3c1568e08ff" providerId="ADAL" clId="{EC04C46B-9735-4480-8E9E-2D4B99FCB4A2}" dt="2025-04-16T09:27:34.492" v="622" actId="20577"/>
          <ac:spMkLst>
            <pc:docMk/>
            <pc:sldMk cId="3745427784" sldId="261"/>
            <ac:spMk id="182" creationId="{1D8806FE-AD30-B8BE-D74F-FC082CAEE35E}"/>
          </ac:spMkLst>
        </pc:spChg>
      </pc:sldChg>
      <pc:sldChg chg="modSp mod">
        <pc:chgData name="VINCHENT Thibault" userId="b919e929-cfef-445e-a456-a3c1568e08ff" providerId="ADAL" clId="{EC04C46B-9735-4480-8E9E-2D4B99FCB4A2}" dt="2025-04-16T09:25:39.673" v="583" actId="20577"/>
        <pc:sldMkLst>
          <pc:docMk/>
          <pc:sldMk cId="1835989105" sldId="262"/>
        </pc:sldMkLst>
        <pc:spChg chg="mod">
          <ac:chgData name="VINCHENT Thibault" userId="b919e929-cfef-445e-a456-a3c1568e08ff" providerId="ADAL" clId="{EC04C46B-9735-4480-8E9E-2D4B99FCB4A2}" dt="2025-04-16T09:25:39.673" v="583" actId="20577"/>
          <ac:spMkLst>
            <pc:docMk/>
            <pc:sldMk cId="1835989105" sldId="262"/>
            <ac:spMk id="182" creationId="{33CE1A9F-0998-6691-A7A1-595B181F7E19}"/>
          </ac:spMkLst>
        </pc:spChg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4200120669" sldId="262"/>
        </pc:sldMkLst>
      </pc:sldChg>
      <pc:sldChg chg="modSp mod">
        <pc:chgData name="VINCHENT Thibault" userId="b919e929-cfef-445e-a456-a3c1568e08ff" providerId="ADAL" clId="{EC04C46B-9735-4480-8E9E-2D4B99FCB4A2}" dt="2025-04-15T12:04:58.612" v="574" actId="20577"/>
        <pc:sldMkLst>
          <pc:docMk/>
          <pc:sldMk cId="703193820" sldId="263"/>
        </pc:sldMkLst>
        <pc:spChg chg="mod">
          <ac:chgData name="VINCHENT Thibault" userId="b919e929-cfef-445e-a456-a3c1568e08ff" providerId="ADAL" clId="{EC04C46B-9735-4480-8E9E-2D4B99FCB4A2}" dt="2025-04-15T12:04:58.612" v="574" actId="20577"/>
          <ac:spMkLst>
            <pc:docMk/>
            <pc:sldMk cId="703193820" sldId="263"/>
            <ac:spMk id="180" creationId="{EB524E22-98FA-DBD6-6091-B321B1353777}"/>
          </ac:spMkLst>
        </pc:spChg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559292076" sldId="263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2879943438" sldId="264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37624274" sldId="265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432273275" sldId="266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2245429931" sldId="267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11545441" sldId="268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1185885535" sldId="269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1825420069" sldId="270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926908190" sldId="271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762701956" sldId="272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1739477221" sldId="273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019949619" sldId="274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1476166850" sldId="275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885926370" sldId="276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4207260552" sldId="277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365552540" sldId="278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699613546" sldId="279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1952904477" sldId="280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2506739164" sldId="281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2500079719" sldId="282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4212429075" sldId="283"/>
        </pc:sldMkLst>
      </pc:sldChg>
      <pc:sldChg chg="del">
        <pc:chgData name="VINCHENT Thibault" userId="b919e929-cfef-445e-a456-a3c1568e08ff" providerId="ADAL" clId="{EC04C46B-9735-4480-8E9E-2D4B99FCB4A2}" dt="2025-03-18T10:55:30.829" v="261" actId="47"/>
        <pc:sldMkLst>
          <pc:docMk/>
          <pc:sldMk cId="3271379105" sldId="284"/>
        </pc:sldMkLst>
      </pc:sldChg>
    </pc:docChg>
  </pc:docChgLst>
  <pc:docChgLst>
    <pc:chgData name="VINCHENT Thibault" userId="S::thibault.vinchent@campus-cd.com::b919e929-cfef-445e-a456-a3c1568e08ff" providerId="AD" clId="Web-{5C5F443D-824E-FA9B-2B51-94DA82543819}"/>
    <pc:docChg chg="addSld modSld sldOrd">
      <pc:chgData name="VINCHENT Thibault" userId="S::thibault.vinchent@campus-cd.com::b919e929-cfef-445e-a456-a3c1568e08ff" providerId="AD" clId="Web-{5C5F443D-824E-FA9B-2B51-94DA82543819}" dt="2025-03-25T05:08:56.667" v="526" actId="20577"/>
      <pc:docMkLst>
        <pc:docMk/>
      </pc:docMkLst>
      <pc:sldChg chg="modSp">
        <pc:chgData name="VINCHENT Thibault" userId="S::thibault.vinchent@campus-cd.com::b919e929-cfef-445e-a456-a3c1568e08ff" providerId="AD" clId="Web-{5C5F443D-824E-FA9B-2B51-94DA82543819}" dt="2025-03-25T04:37:28.536" v="133" actId="20577"/>
        <pc:sldMkLst>
          <pc:docMk/>
          <pc:sldMk cId="0" sldId="258"/>
        </pc:sldMkLst>
        <pc:spChg chg="mod">
          <ac:chgData name="VINCHENT Thibault" userId="S::thibault.vinchent@campus-cd.com::b919e929-cfef-445e-a456-a3c1568e08ff" providerId="AD" clId="Web-{5C5F443D-824E-FA9B-2B51-94DA82543819}" dt="2025-03-25T04:37:28.536" v="133" actId="20577"/>
          <ac:spMkLst>
            <pc:docMk/>
            <pc:sldMk cId="0" sldId="258"/>
            <ac:spMk id="182" creationId="{00000000-0000-0000-0000-000000000000}"/>
          </ac:spMkLst>
        </pc:spChg>
      </pc:sldChg>
      <pc:sldChg chg="modSp modNotes">
        <pc:chgData name="VINCHENT Thibault" userId="S::thibault.vinchent@campus-cd.com::b919e929-cfef-445e-a456-a3c1568e08ff" providerId="AD" clId="Web-{5C5F443D-824E-FA9B-2B51-94DA82543819}" dt="2025-03-25T04:35:53.627" v="106"/>
        <pc:sldMkLst>
          <pc:docMk/>
          <pc:sldMk cId="3275684572" sldId="259"/>
        </pc:sldMkLst>
        <pc:spChg chg="mod">
          <ac:chgData name="VINCHENT Thibault" userId="S::thibault.vinchent@campus-cd.com::b919e929-cfef-445e-a456-a3c1568e08ff" providerId="AD" clId="Web-{5C5F443D-824E-FA9B-2B51-94DA82543819}" dt="2025-03-25T04:35:48.643" v="105" actId="20577"/>
          <ac:spMkLst>
            <pc:docMk/>
            <pc:sldMk cId="3275684572" sldId="259"/>
            <ac:spMk id="182" creationId="{B60D3007-5B6D-D225-4DB6-54C1524A259F}"/>
          </ac:spMkLst>
        </pc:spChg>
      </pc:sldChg>
      <pc:sldChg chg="delSp modSp add ord replId modNotes">
        <pc:chgData name="VINCHENT Thibault" userId="S::thibault.vinchent@campus-cd.com::b919e929-cfef-445e-a456-a3c1568e08ff" providerId="AD" clId="Web-{5C5F443D-824E-FA9B-2B51-94DA82543819}" dt="2025-03-25T05:05:53.678" v="517"/>
        <pc:sldMkLst>
          <pc:docMk/>
          <pc:sldMk cId="44913578" sldId="260"/>
        </pc:sldMkLst>
        <pc:spChg chg="mod">
          <ac:chgData name="VINCHENT Thibault" userId="S::thibault.vinchent@campus-cd.com::b919e929-cfef-445e-a456-a3c1568e08ff" providerId="AD" clId="Web-{5C5F443D-824E-FA9B-2B51-94DA82543819}" dt="2025-03-25T05:05:53.678" v="517"/>
          <ac:spMkLst>
            <pc:docMk/>
            <pc:sldMk cId="44913578" sldId="260"/>
            <ac:spMk id="180" creationId="{43C2A7B4-3D41-9185-23BE-1035C2B9E79B}"/>
          </ac:spMkLst>
        </pc:spChg>
      </pc:sldChg>
      <pc:sldChg chg="modSp add replId modNotes">
        <pc:chgData name="VINCHENT Thibault" userId="S::thibault.vinchent@campus-cd.com::b919e929-cfef-445e-a456-a3c1568e08ff" providerId="AD" clId="Web-{5C5F443D-824E-FA9B-2B51-94DA82543819}" dt="2025-03-25T04:36:26.456" v="119"/>
        <pc:sldMkLst>
          <pc:docMk/>
          <pc:sldMk cId="3745427784" sldId="261"/>
        </pc:sldMkLst>
        <pc:spChg chg="mod">
          <ac:chgData name="VINCHENT Thibault" userId="S::thibault.vinchent@campus-cd.com::b919e929-cfef-445e-a456-a3c1568e08ff" providerId="AD" clId="Web-{5C5F443D-824E-FA9B-2B51-94DA82543819}" dt="2025-03-25T04:34:22.156" v="64" actId="20577"/>
          <ac:spMkLst>
            <pc:docMk/>
            <pc:sldMk cId="3745427784" sldId="261"/>
            <ac:spMk id="180" creationId="{B69FF13E-A5B7-7453-C9DA-84CD54F1C4C0}"/>
          </ac:spMkLst>
        </pc:spChg>
        <pc:spChg chg="mod">
          <ac:chgData name="VINCHENT Thibault" userId="S::thibault.vinchent@campus-cd.com::b919e929-cfef-445e-a456-a3c1568e08ff" providerId="AD" clId="Web-{5C5F443D-824E-FA9B-2B51-94DA82543819}" dt="2025-03-25T04:36:21.909" v="118" actId="20577"/>
          <ac:spMkLst>
            <pc:docMk/>
            <pc:sldMk cId="3745427784" sldId="261"/>
            <ac:spMk id="182" creationId="{1D8806FE-AD30-B8BE-D74F-FC082CAEE35E}"/>
          </ac:spMkLst>
        </pc:spChg>
      </pc:sldChg>
      <pc:sldChg chg="add replId">
        <pc:chgData name="VINCHENT Thibault" userId="S::thibault.vinchent@campus-cd.com::b919e929-cfef-445e-a456-a3c1568e08ff" providerId="AD" clId="Web-{5C5F443D-824E-FA9B-2B51-94DA82543819}" dt="2025-03-25T04:39:18.728" v="134"/>
        <pc:sldMkLst>
          <pc:docMk/>
          <pc:sldMk cId="1835989105" sldId="262"/>
        </pc:sldMkLst>
      </pc:sldChg>
      <pc:sldChg chg="modSp add replId">
        <pc:chgData name="VINCHENT Thibault" userId="S::thibault.vinchent@campus-cd.com::b919e929-cfef-445e-a456-a3c1568e08ff" providerId="AD" clId="Web-{5C5F443D-824E-FA9B-2B51-94DA82543819}" dt="2025-03-25T05:06:22.616" v="520" actId="20577"/>
        <pc:sldMkLst>
          <pc:docMk/>
          <pc:sldMk cId="703193820" sldId="263"/>
        </pc:sldMkLst>
        <pc:spChg chg="mod">
          <ac:chgData name="VINCHENT Thibault" userId="S::thibault.vinchent@campus-cd.com::b919e929-cfef-445e-a456-a3c1568e08ff" providerId="AD" clId="Web-{5C5F443D-824E-FA9B-2B51-94DA82543819}" dt="2025-03-25T05:06:22.616" v="520" actId="20577"/>
          <ac:spMkLst>
            <pc:docMk/>
            <pc:sldMk cId="703193820" sldId="263"/>
            <ac:spMk id="180" creationId="{EB524E22-98FA-DBD6-6091-B321B1353777}"/>
          </ac:spMkLst>
        </pc:spChg>
      </pc:sldChg>
      <pc:sldChg chg="modSp add replId">
        <pc:chgData name="VINCHENT Thibault" userId="S::thibault.vinchent@campus-cd.com::b919e929-cfef-445e-a456-a3c1568e08ff" providerId="AD" clId="Web-{5C5F443D-824E-FA9B-2B51-94DA82543819}" dt="2025-03-25T04:42:43.983" v="212" actId="20577"/>
        <pc:sldMkLst>
          <pc:docMk/>
          <pc:sldMk cId="452416495" sldId="264"/>
        </pc:sldMkLst>
        <pc:spChg chg="mod">
          <ac:chgData name="VINCHENT Thibault" userId="S::thibault.vinchent@campus-cd.com::b919e929-cfef-445e-a456-a3c1568e08ff" providerId="AD" clId="Web-{5C5F443D-824E-FA9B-2B51-94DA82543819}" dt="2025-03-25T04:41:54.451" v="167" actId="20577"/>
          <ac:spMkLst>
            <pc:docMk/>
            <pc:sldMk cId="452416495" sldId="264"/>
            <ac:spMk id="180" creationId="{6F7E6CB3-080F-493C-E413-5E299A716ECB}"/>
          </ac:spMkLst>
        </pc:spChg>
        <pc:spChg chg="mod">
          <ac:chgData name="VINCHENT Thibault" userId="S::thibault.vinchent@campus-cd.com::b919e929-cfef-445e-a456-a3c1568e08ff" providerId="AD" clId="Web-{5C5F443D-824E-FA9B-2B51-94DA82543819}" dt="2025-03-25T04:42:43.983" v="212" actId="20577"/>
          <ac:spMkLst>
            <pc:docMk/>
            <pc:sldMk cId="452416495" sldId="264"/>
            <ac:spMk id="182" creationId="{B39D6A89-61B8-CA2C-DD5A-678C9927417D}"/>
          </ac:spMkLst>
        </pc:spChg>
      </pc:sldChg>
      <pc:sldChg chg="modSp add replId">
        <pc:chgData name="VINCHENT Thibault" userId="S::thibault.vinchent@campus-cd.com::b919e929-cfef-445e-a456-a3c1568e08ff" providerId="AD" clId="Web-{5C5F443D-824E-FA9B-2B51-94DA82543819}" dt="2025-03-25T05:08:56.667" v="526" actId="20577"/>
        <pc:sldMkLst>
          <pc:docMk/>
          <pc:sldMk cId="3499443797" sldId="265"/>
        </pc:sldMkLst>
        <pc:spChg chg="mod">
          <ac:chgData name="VINCHENT Thibault" userId="S::thibault.vinchent@campus-cd.com::b919e929-cfef-445e-a456-a3c1568e08ff" providerId="AD" clId="Web-{5C5F443D-824E-FA9B-2B51-94DA82543819}" dt="2025-03-25T04:43:16.078" v="221" actId="20577"/>
          <ac:spMkLst>
            <pc:docMk/>
            <pc:sldMk cId="3499443797" sldId="265"/>
            <ac:spMk id="180" creationId="{F838B13F-E00E-B735-1D21-E3FBBFFB4A05}"/>
          </ac:spMkLst>
        </pc:spChg>
        <pc:spChg chg="mod">
          <ac:chgData name="VINCHENT Thibault" userId="S::thibault.vinchent@campus-cd.com::b919e929-cfef-445e-a456-a3c1568e08ff" providerId="AD" clId="Web-{5C5F443D-824E-FA9B-2B51-94DA82543819}" dt="2025-03-25T05:08:56.667" v="526" actId="20577"/>
          <ac:spMkLst>
            <pc:docMk/>
            <pc:sldMk cId="3499443797" sldId="265"/>
            <ac:spMk id="182" creationId="{0AFF20DF-7EF3-FD0F-B1F8-4E42332505BB}"/>
          </ac:spMkLst>
        </pc:spChg>
      </pc:sldChg>
      <pc:sldChg chg="modSp add replId">
        <pc:chgData name="VINCHENT Thibault" userId="S::thibault.vinchent@campus-cd.com::b919e929-cfef-445e-a456-a3c1568e08ff" providerId="AD" clId="Web-{5C5F443D-824E-FA9B-2B51-94DA82543819}" dt="2025-03-25T05:04:34.817" v="515" actId="20577"/>
        <pc:sldMkLst>
          <pc:docMk/>
          <pc:sldMk cId="2569206450" sldId="266"/>
        </pc:sldMkLst>
        <pc:spChg chg="mod">
          <ac:chgData name="VINCHENT Thibault" userId="S::thibault.vinchent@campus-cd.com::b919e929-cfef-445e-a456-a3c1568e08ff" providerId="AD" clId="Web-{5C5F443D-824E-FA9B-2B51-94DA82543819}" dt="2025-03-25T04:44:25.674" v="241" actId="20577"/>
          <ac:spMkLst>
            <pc:docMk/>
            <pc:sldMk cId="2569206450" sldId="266"/>
            <ac:spMk id="180" creationId="{048D030C-4CDB-3ABC-2B5B-173EBF9B3A35}"/>
          </ac:spMkLst>
        </pc:spChg>
        <pc:spChg chg="mod">
          <ac:chgData name="VINCHENT Thibault" userId="S::thibault.vinchent@campus-cd.com::b919e929-cfef-445e-a456-a3c1568e08ff" providerId="AD" clId="Web-{5C5F443D-824E-FA9B-2B51-94DA82543819}" dt="2025-03-25T05:04:34.817" v="515" actId="20577"/>
          <ac:spMkLst>
            <pc:docMk/>
            <pc:sldMk cId="2569206450" sldId="266"/>
            <ac:spMk id="182" creationId="{6CDA0AA3-E2C4-CB6C-A355-9855D8D6FB1F}"/>
          </ac:spMkLst>
        </pc:spChg>
      </pc:sldChg>
      <pc:sldChg chg="modSp add replId">
        <pc:chgData name="VINCHENT Thibault" userId="S::thibault.vinchent@campus-cd.com::b919e929-cfef-445e-a456-a3c1568e08ff" providerId="AD" clId="Web-{5C5F443D-824E-FA9B-2B51-94DA82543819}" dt="2025-03-25T05:05:40.584" v="516" actId="20577"/>
        <pc:sldMkLst>
          <pc:docMk/>
          <pc:sldMk cId="4188306097" sldId="267"/>
        </pc:sldMkLst>
        <pc:spChg chg="mod">
          <ac:chgData name="VINCHENT Thibault" userId="S::thibault.vinchent@campus-cd.com::b919e929-cfef-445e-a456-a3c1568e08ff" providerId="AD" clId="Web-{5C5F443D-824E-FA9B-2B51-94DA82543819}" dt="2025-03-25T05:05:40.584" v="516" actId="20577"/>
          <ac:spMkLst>
            <pc:docMk/>
            <pc:sldMk cId="4188306097" sldId="267"/>
            <ac:spMk id="180" creationId="{EEFD3BC0-7F1F-24A5-3F6E-8DC5172301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6401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C55C4-3CE4-37EA-9AB7-92402B199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72CDA15-369E-69D9-DB07-B7BE82D626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2E7F5B5-0456-4550-5281-692CE8AC4B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0347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3B703-F33E-5960-1BE1-F616E7587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3DF85EB-00E2-3B1E-F504-4EACA67375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92A0A46-F2D9-9B2D-DB9B-7FAF859A05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1107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DB08B-65B6-5EE0-0574-6ABFC1388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298E127-B117-683F-410E-C5D956D89B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A0CDF45-A652-E819-D90C-C1EDB4DA52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949555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endParaRPr lang="fr-FR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521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3A87B-3AF3-F120-3F30-4DFCA7181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9E193ED-275A-ADF0-228D-51335EFD4D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A6AE9BD-8375-2E13-9A01-B7F77CBD54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endParaRPr lang="fr-FR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6985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FEE5A-3FA8-37EB-36E1-A337C6525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7DEDF05-69AC-A319-0649-6377CEFA44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2813653-EE1E-49AF-AC4F-41D67CA95E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endParaRPr lang="fr-FR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8339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6E3F6-B4DF-40D5-3A14-CE68DEF85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82A2619-A086-6C7B-DDEC-AE8EAE65A5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2F06A3E-C782-E182-CB75-EB60FD0C66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endParaRPr lang="fr-FR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6215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E3AA6-0958-343A-6505-D702B6529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845C3D2-BC8B-F85F-DF78-8671D030A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FAD472E-E71C-38E7-6572-8BB5DFD156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96280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248A-AD1D-00C1-719C-B7199D44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D9C8DEA-B834-3EE5-26C9-8C4A92052F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E652A2B-6B6B-B754-87FD-2B6B6284F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203479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337CF-B848-88E2-5426-C1B7613C4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D019A11-4E74-64C7-DF6D-AE891410DC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12304C6-8DB8-B97E-E050-2E544C64BC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93767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Auteur et date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7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8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100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10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59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5" r:id="rId3"/>
    <p:sldLayoutId id="2147483656" r:id="rId4"/>
    <p:sldLayoutId id="2147483658" r:id="rId5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ahttps:/www.visualcapitalist.com/" TargetMode="External"/><Relationship Id="rId7" Type="http://schemas.openxmlformats.org/officeDocument/2006/relationships/hyperlink" Target="https://aosabook.org/en/v2/nginx.html#fig.nginx.arch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flightaware.com/live/" TargetMode="External"/><Relationship Id="rId5" Type="http://schemas.openxmlformats.org/officeDocument/2006/relationships/hyperlink" Target="https://internet-map.net/" TargetMode="External"/><Relationship Id="rId4" Type="http://schemas.openxmlformats.org/officeDocument/2006/relationships/hyperlink" Target="https://en.wikipedia.org/wiki/File:Internet_map_1024.jp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hibault Vinchent - lundi 24 juin au mercredi 26 juin 2024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</a:t>
            </a:r>
            <a:endParaRPr dirty="0"/>
          </a:p>
        </p:txBody>
      </p:sp>
      <p:sp>
        <p:nvSpPr>
          <p:cNvPr id="172" name="Ingénieurie des besoins &amp; Analyse de l’existant"/>
          <p:cNvSpPr txBox="1">
            <a:spLocks noGrp="1"/>
          </p:cNvSpPr>
          <p:nvPr>
            <p:ph type="subTitle" sz="quarter" idx="1"/>
          </p:nvPr>
        </p:nvSpPr>
        <p:spPr>
          <a:xfrm>
            <a:off x="1206498" y="8832850"/>
            <a:ext cx="21971001" cy="20066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Datavisualisation</a:t>
            </a:r>
            <a:endParaRPr dirty="0"/>
          </a:p>
        </p:txBody>
      </p:sp>
      <p:sp>
        <p:nvSpPr>
          <p:cNvPr id="173" name="Consultante…"/>
          <p:cNvSpPr txBox="1">
            <a:spLocks noGrp="1"/>
          </p:cNvSpPr>
          <p:nvPr>
            <p:ph type="ctrTitle"/>
          </p:nvPr>
        </p:nvSpPr>
        <p:spPr>
          <a:xfrm>
            <a:off x="1206498" y="3567422"/>
            <a:ext cx="21971004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71" spc="-109"/>
            </a:pPr>
            <a:r>
              <a:rPr lang="fr-FR" dirty="0"/>
              <a:t>i1</a:t>
            </a:r>
            <a:endParaRPr dirty="0"/>
          </a:p>
        </p:txBody>
      </p:sp>
      <p:pic>
        <p:nvPicPr>
          <p:cNvPr id="174" name="EPSI_POS_RVB.png" descr="EPSI_POS_RV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452" y="858098"/>
            <a:ext cx="4873212" cy="18095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0976A-C676-B511-81A9-3F6953354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D0BBA5FE-3FFE-19C4-3BFC-20DC392914CA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Structuration</a:t>
            </a:r>
            <a:r>
              <a:rPr lang="fr-FR" dirty="0">
                <a:ea typeface="+mn-lt"/>
                <a:cs typeface="+mn-lt"/>
              </a:rPr>
              <a:t> des données</a:t>
            </a:r>
            <a:endParaRPr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90AB88F-5F44-F3CF-E716-0A829B897B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3CE1A9F-0998-6691-A7A1-595B181F7E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 fontScale="70000" lnSpcReduction="20000"/>
          </a:bodyPr>
          <a:lstStyle/>
          <a:p>
            <a:r>
              <a:rPr lang="fr-FR" dirty="0"/>
              <a:t>Comprendre comment les données doivent être préparées pour la visualisation</a:t>
            </a:r>
          </a:p>
          <a:p>
            <a:r>
              <a:rPr lang="fr-FR" dirty="0"/>
              <a:t>Identifier les besoins métiers et leur faisabilité</a:t>
            </a:r>
          </a:p>
          <a:p>
            <a:r>
              <a:rPr lang="fr-FR" dirty="0"/>
              <a:t>Sensibilisation à l'impact de la qualité des données sur la visualisation</a:t>
            </a:r>
          </a:p>
          <a:p>
            <a:endParaRPr lang="fr-FR" dirty="0"/>
          </a:p>
          <a:p>
            <a:r>
              <a:rPr lang="fr-FR" dirty="0"/>
              <a:t>Nettoyage et structuration des données </a:t>
            </a:r>
          </a:p>
          <a:p>
            <a:r>
              <a:rPr lang="fr-FR" dirty="0"/>
              <a:t>Importance des formats et standards de données (CSV, JSON, SQL) </a:t>
            </a:r>
          </a:p>
          <a:p>
            <a:r>
              <a:rPr lang="fr-FR" dirty="0"/>
              <a:t>Lien entre Data Mining et Data Visualisation</a:t>
            </a:r>
          </a:p>
          <a:p>
            <a:endParaRPr lang="fr-FR" dirty="0"/>
          </a:p>
          <a:p>
            <a:r>
              <a:rPr lang="fr-FR" dirty="0"/>
              <a:t>Mention : Nettoyage de jeux de données avec Python (Pandas) ou Excel</a:t>
            </a:r>
          </a:p>
        </p:txBody>
      </p:sp>
    </p:spTree>
    <p:extLst>
      <p:ext uri="{BB962C8B-B14F-4D97-AF65-F5344CB8AC3E}">
        <p14:creationId xmlns:p14="http://schemas.microsoft.com/office/powerpoint/2010/main" val="183598910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14236-2E84-2480-4C3D-753BA99F5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69FF13E-A5B7-7453-C9DA-84CD54F1C4C0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Outils</a:t>
            </a:r>
            <a:r>
              <a:rPr lang="fr-FR" dirty="0">
                <a:ea typeface="+mn-lt"/>
                <a:cs typeface="+mn-lt"/>
              </a:rPr>
              <a:t> de Data Visualisation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E1274A9-2978-8A53-0C65-7188A56837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D8806FE-AD30-B8BE-D74F-FC082CAEE3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 fontScale="70000" lnSpcReduction="20000"/>
          </a:bodyPr>
          <a:lstStyle/>
          <a:p>
            <a:r>
              <a:rPr lang="fr-FR" dirty="0"/>
              <a:t>Découvrir les principaux logiciels de Data Visualisation</a:t>
            </a:r>
          </a:p>
          <a:p>
            <a:r>
              <a:rPr lang="fr-FR" dirty="0"/>
              <a:t>Comparer leurs fonctionnalités et cas d’usage</a:t>
            </a:r>
          </a:p>
          <a:p>
            <a:r>
              <a:rPr lang="fr-FR" dirty="0"/>
              <a:t>Savoir choisir l’outil adapté à un projet</a:t>
            </a:r>
          </a:p>
          <a:p>
            <a:endParaRPr lang="fr-FR" dirty="0"/>
          </a:p>
          <a:p>
            <a:r>
              <a:rPr lang="fr-FR" dirty="0"/>
              <a:t>Présentation de Microsoft Power BI, Tableau Software, et Google Data Studio </a:t>
            </a:r>
          </a:p>
          <a:p>
            <a:r>
              <a:rPr lang="fr-FR" dirty="0"/>
              <a:t>Avantages et limites de chaque outil </a:t>
            </a:r>
          </a:p>
          <a:p>
            <a:r>
              <a:rPr lang="fr-FR" dirty="0"/>
              <a:t>Cas d'utilisation en entreprise</a:t>
            </a:r>
          </a:p>
          <a:p>
            <a:endParaRPr lang="fr-FR" dirty="0"/>
          </a:p>
          <a:p>
            <a:r>
              <a:rPr lang="fr-FR" dirty="0"/>
              <a:t>TP : Introduction à Looker Studio (ex Google </a:t>
            </a:r>
            <a:r>
              <a:rPr lang="fr-FR"/>
              <a:t>Data Studio)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542778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0BB89-D001-C8D9-385F-6F011DFEF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0478D01-F8B6-7C71-50F2-CB02A7119B3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>
                <a:ea typeface="+mn-lt"/>
                <a:cs typeface="+mn-lt"/>
              </a:rPr>
              <a:t>Introduction à Looker Studio (ex Google Data Studio)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DADCAF8-BF10-510A-E21E-90A4A14471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82B72CEF-5A0E-2BD9-D796-E00DC39A79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0" indent="0">
              <a:buNone/>
            </a:pPr>
            <a:r>
              <a:rPr lang="fr-FR" dirty="0"/>
              <a:t>Gratuit et illimité à tous les utilisateurs de Google (contrairement à </a:t>
            </a:r>
            <a:r>
              <a:rPr lang="fr-FR" dirty="0" err="1"/>
              <a:t>PowerBI</a:t>
            </a:r>
            <a:r>
              <a:rPr lang="fr-FR" dirty="0"/>
              <a:t>)</a:t>
            </a:r>
          </a:p>
          <a:p>
            <a:r>
              <a:rPr lang="fr-FR" dirty="0"/>
              <a:t>Intégration de données (ex : Google </a:t>
            </a:r>
            <a:r>
              <a:rPr lang="fr-FR" dirty="0" err="1"/>
              <a:t>sheets</a:t>
            </a:r>
            <a:r>
              <a:rPr lang="fr-FR" dirty="0"/>
              <a:t>)</a:t>
            </a:r>
          </a:p>
          <a:p>
            <a:r>
              <a:rPr lang="fr-FR" dirty="0"/>
              <a:t>Création de graphiques, notamment géographiques</a:t>
            </a:r>
          </a:p>
          <a:p>
            <a:r>
              <a:rPr lang="fr-FR" dirty="0"/>
              <a:t>Mis à jour en temps réel du </a:t>
            </a:r>
            <a:r>
              <a:rPr lang="fr-FR" dirty="0" err="1"/>
              <a:t>dashboard</a:t>
            </a:r>
          </a:p>
          <a:p>
            <a:r>
              <a:rPr lang="fr-FR" dirty="0"/>
              <a:t>Ajouts de filtres</a:t>
            </a:r>
          </a:p>
          <a:p>
            <a:r>
              <a:rPr lang="fr-FR" dirty="0"/>
              <a:t>Automatisation de l'envoie de Rapport (ex : via Gmail)</a:t>
            </a:r>
          </a:p>
          <a:p>
            <a:pPr marL="0" indent="0">
              <a:buNone/>
            </a:pPr>
            <a:r>
              <a:rPr lang="fr-FR" dirty="0"/>
              <a:t>TP : créez un rapport indiquant les langages informatiques utilisés selon les pays en fonction </a:t>
            </a:r>
            <a:r>
              <a:rPr lang="fr-FR"/>
              <a:t>des années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60492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Programme des 14 heures</a:t>
            </a:r>
            <a:endParaRPr dirty="0"/>
          </a:p>
        </p:txBody>
      </p:sp>
      <p:sp>
        <p:nvSpPr>
          <p:cNvPr id="181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  <p:sp>
        <p:nvSpPr>
          <p:cNvPr id="182" name="Jour 1 : Recueillir le besoin…"/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 fontScale="70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dirty="0">
                <a:effectLst/>
              </a:rPr>
              <a:t>Les bases de la </a:t>
            </a:r>
            <a:r>
              <a:rPr lang="fr-FR" dirty="0"/>
              <a:t>dataviz</a:t>
            </a:r>
            <a:endParaRPr lang="fr-FR" dirty="0">
              <a:effectLst/>
            </a:endParaRPr>
          </a:p>
          <a:p>
            <a:pPr lvl="1"/>
            <a:r>
              <a:rPr lang="fr-FR" dirty="0"/>
              <a:t>Présentation et avantages de la dataviz</a:t>
            </a:r>
          </a:p>
          <a:p>
            <a:pPr lvl="1"/>
            <a:r>
              <a:rPr lang="fr-FR" dirty="0"/>
              <a:t>Démo de la réalisation d’une dataviz</a:t>
            </a:r>
          </a:p>
          <a:p>
            <a:pPr lvl="1"/>
            <a:r>
              <a:rPr lang="fr-FR" dirty="0"/>
              <a:t>Réalisation collective (démarche créative, conception, réalisation)</a:t>
            </a:r>
          </a:p>
          <a:p>
            <a:pPr lvl="1"/>
            <a:r>
              <a:rPr lang="fr-FR" dirty="0"/>
              <a:t>Inspiration : parcours des références bibliographiques</a:t>
            </a:r>
          </a:p>
          <a:p>
            <a:pPr lvl="1"/>
            <a:r>
              <a:rPr lang="fr-FR" dirty="0"/>
              <a:t>ATELIER : réalisation d’une dataviz personnelle et présentation devant la classe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Application sur un sujet de Data Mining</a:t>
            </a:r>
          </a:p>
          <a:p>
            <a:pPr marL="1200150" lvl="1" indent="-742950"/>
            <a:r>
              <a:rPr lang="fr-FR" dirty="0"/>
              <a:t>Structuration des données</a:t>
            </a:r>
          </a:p>
          <a:p>
            <a:pPr marL="1200150" lvl="1" indent="-742950"/>
            <a:r>
              <a:rPr lang="fr-FR" dirty="0"/>
              <a:t>Outils de Data Visualisation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20908-F467-5CCE-645F-6CFC62936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43C2A7B4-3D41-9185-23BE-1035C2B9E79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500" y="6807666"/>
            <a:ext cx="21971000" cy="10033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Autofit/>
          </a:bodyPr>
          <a:lstStyle/>
          <a:p>
            <a:r>
              <a:rPr lang="fr-FR" sz="7200" dirty="0"/>
              <a:t>Partie</a:t>
            </a:r>
            <a:r>
              <a:rPr lang="fr-FR" sz="7200" dirty="0">
                <a:ea typeface="+mn-lt"/>
                <a:cs typeface="+mn-lt"/>
              </a:rPr>
              <a:t> 1 </a:t>
            </a:r>
            <a:r>
              <a:rPr lang="fr-FR" sz="7200" dirty="0"/>
              <a:t>: Les bases de la dataviz</a:t>
            </a:r>
            <a:endParaRPr sz="7200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DB07B79-4CDF-1A20-006B-6517D36C6A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</p:spTree>
    <p:extLst>
      <p:ext uri="{BB962C8B-B14F-4D97-AF65-F5344CB8AC3E}">
        <p14:creationId xmlns:p14="http://schemas.microsoft.com/office/powerpoint/2010/main" val="4491357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D1BB2-C124-F699-56F5-A401B81DB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20AE189F-1C7E-CD13-71FB-09FE48AE2D9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>
                <a:effectLst/>
              </a:rPr>
              <a:t>Présentation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94B6954A-BB3D-9E07-89A7-C41C630F0A6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60D3007-5B6D-D225-4DB6-54C1524A2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 fontScale="70000" lnSpcReduction="20000"/>
          </a:bodyPr>
          <a:lstStyle/>
          <a:p>
            <a:r>
              <a:rPr lang="fr-FR" dirty="0"/>
              <a:t>Comprendre l’importance de la visualisation des données</a:t>
            </a:r>
          </a:p>
          <a:p>
            <a:r>
              <a:rPr lang="fr-FR" dirty="0"/>
              <a:t>Identifier les principaux concepts de la Data Visualisation</a:t>
            </a:r>
          </a:p>
          <a:p>
            <a:r>
              <a:rPr lang="fr-FR" dirty="0"/>
              <a:t>Découvrir les différents types de représentations graphiques</a:t>
            </a:r>
          </a:p>
          <a:p>
            <a:endParaRPr lang="fr-FR" dirty="0"/>
          </a:p>
          <a:p>
            <a:r>
              <a:rPr lang="fr-FR" dirty="0"/>
              <a:t>Définition et rôle de la Data Visualisation dans la Business Intelligence </a:t>
            </a:r>
          </a:p>
          <a:p>
            <a:r>
              <a:rPr lang="fr-FR" dirty="0"/>
              <a:t>Exemples d’usages : Open Data, </a:t>
            </a:r>
            <a:r>
              <a:rPr lang="fr-FR" dirty="0" err="1"/>
              <a:t>reporting</a:t>
            </a:r>
            <a:r>
              <a:rPr lang="fr-FR" dirty="0"/>
              <a:t> décisionnel </a:t>
            </a:r>
          </a:p>
          <a:p>
            <a:r>
              <a:rPr lang="fr-FR" dirty="0"/>
              <a:t>Principes fondamentaux de la perception visuelle et du design graphique</a:t>
            </a:r>
          </a:p>
          <a:p>
            <a:endParaRPr lang="fr-FR" dirty="0"/>
          </a:p>
          <a:p>
            <a:r>
              <a:rPr lang="fr-FR" dirty="0"/>
              <a:t>Étude de cas : Analyse d’une mauvaise et d’une bonne représentation graphique</a:t>
            </a:r>
          </a:p>
        </p:txBody>
      </p:sp>
    </p:spTree>
    <p:extLst>
      <p:ext uri="{BB962C8B-B14F-4D97-AF65-F5344CB8AC3E}">
        <p14:creationId xmlns:p14="http://schemas.microsoft.com/office/powerpoint/2010/main" val="327568457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F60EA-8AE2-BA64-E5F0-2421377D1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F7E6CB3-080F-493C-E413-5E299A716EC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>
                <a:ea typeface="+mn-lt"/>
                <a:cs typeface="+mn-lt"/>
              </a:rPr>
              <a:t>Démo de la réalisation d’une dataviz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2A25D7C-9A72-E35E-24E3-2BDBD4DA04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39D6A89-61B8-CA2C-DD5A-678C992741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Zoning papier</a:t>
            </a:r>
          </a:p>
          <a:p>
            <a:r>
              <a:rPr lang="fr-FR" dirty="0"/>
              <a:t>Wireframe sous </a:t>
            </a:r>
            <a:r>
              <a:rPr lang="fr-FR" dirty="0" err="1"/>
              <a:t>Balsamiq</a:t>
            </a:r>
            <a:endParaRPr lang="fr-FR" dirty="0"/>
          </a:p>
          <a:p>
            <a:r>
              <a:rPr lang="fr-FR" dirty="0"/>
              <a:t>Réalisation sous Photoshop</a:t>
            </a:r>
          </a:p>
        </p:txBody>
      </p:sp>
    </p:spTree>
    <p:extLst>
      <p:ext uri="{BB962C8B-B14F-4D97-AF65-F5344CB8AC3E}">
        <p14:creationId xmlns:p14="http://schemas.microsoft.com/office/powerpoint/2010/main" val="45241649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D9BD8-0D6A-74EF-38B1-E7B77C953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838B13F-E00E-B735-1D21-E3FBBFFB4A0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>
                <a:ea typeface="+mn-lt"/>
                <a:cs typeface="+mn-lt"/>
              </a:rPr>
              <a:t>Réalisation collective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946A935F-8875-B5CE-EBC1-B42E7864BB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AFF20DF-7EF3-FD0F-B1F8-4E42332505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Démarche créative, conception, réalisation</a:t>
            </a:r>
          </a:p>
          <a:p>
            <a:r>
              <a:rPr lang="fr-FR" dirty="0"/>
              <a:t>Sur un sujet au choix</a:t>
            </a:r>
          </a:p>
          <a:p>
            <a:r>
              <a:rPr lang="fr-FR" dirty="0"/>
              <a:t>Sinon sur l'agilité</a:t>
            </a:r>
          </a:p>
        </p:txBody>
      </p:sp>
    </p:spTree>
    <p:extLst>
      <p:ext uri="{BB962C8B-B14F-4D97-AF65-F5344CB8AC3E}">
        <p14:creationId xmlns:p14="http://schemas.microsoft.com/office/powerpoint/2010/main" val="349944379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24E9C-1CB2-698B-B6D6-6FA8F6454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048D030C-4CDB-3ABC-2B5B-173EBF9B3A3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>
                <a:ea typeface="+mn-lt"/>
                <a:cs typeface="+mn-lt"/>
              </a:rPr>
              <a:t>Inspiration : parcours des références bibliographiques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BC59C16-5B8B-4D8A-6B27-3CE0700BC5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6CDA0AA3-E2C4-CB6C-A355-9855D8D6FB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 fontScale="77500" lnSpcReduction="20000"/>
          </a:bodyPr>
          <a:lstStyle/>
          <a:p>
            <a:r>
              <a:rPr lang="fr-FR" dirty="0"/>
              <a:t>Livres de David Mc </a:t>
            </a:r>
            <a:r>
              <a:rPr lang="fr-FR" dirty="0" err="1"/>
              <a:t>Candless</a:t>
            </a:r>
            <a:r>
              <a:rPr lang="fr-FR" dirty="0"/>
              <a:t> :</a:t>
            </a:r>
          </a:p>
          <a:p>
            <a:pPr lvl="1">
              <a:buFont typeface="Courier New"/>
              <a:buChar char="o"/>
            </a:pPr>
            <a:r>
              <a:rPr lang="fr-FR" dirty="0" err="1"/>
              <a:t>Datavision</a:t>
            </a:r>
            <a:r>
              <a:rPr lang="fr-FR" dirty="0"/>
              <a:t> 1</a:t>
            </a:r>
          </a:p>
          <a:p>
            <a:pPr lvl="1">
              <a:buFont typeface="Courier New"/>
              <a:buChar char="o"/>
            </a:pPr>
            <a:r>
              <a:rPr lang="fr-FR" dirty="0" err="1"/>
              <a:t>Datavision</a:t>
            </a:r>
            <a:r>
              <a:rPr lang="fr-FR" dirty="0"/>
              <a:t> 2</a:t>
            </a:r>
          </a:p>
          <a:p>
            <a:pPr lvl="1">
              <a:buFont typeface="Courier New"/>
              <a:buChar char="o"/>
            </a:pPr>
            <a:r>
              <a:rPr lang="fr-FR" dirty="0"/>
              <a:t>Information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Beautiful</a:t>
            </a:r>
            <a:endParaRPr lang="fr-FR" dirty="0"/>
          </a:p>
          <a:p>
            <a:pPr>
              <a:buFont typeface="Courier New"/>
              <a:buChar char="•"/>
            </a:pPr>
            <a:r>
              <a:rPr lang="fr-FR" dirty="0"/>
              <a:t>Autres références</a:t>
            </a:r>
          </a:p>
          <a:p>
            <a:pPr lvl="1">
              <a:buFont typeface="Courier New"/>
              <a:buChar char="o"/>
            </a:pPr>
            <a:r>
              <a:rPr lang="fr-FR" dirty="0"/>
              <a:t>Dataviz pures : </a:t>
            </a:r>
            <a:r>
              <a:rPr lang="fr-FR" dirty="0">
                <a:hlinkClick r:id="rId3"/>
              </a:rPr>
              <a:t>https://www.visualcapitalist.com/</a:t>
            </a:r>
            <a:endParaRPr lang="fr-FR" dirty="0"/>
          </a:p>
          <a:p>
            <a:pPr lvl="1">
              <a:buFont typeface="Courier New"/>
              <a:buChar char="o"/>
            </a:pPr>
            <a:r>
              <a:rPr lang="fr-FR" dirty="0"/>
              <a:t>Cartes mentales : </a:t>
            </a:r>
            <a:r>
              <a:rPr lang="fr-FR" dirty="0">
                <a:hlinkClick r:id="rId4"/>
              </a:rPr>
              <a:t>https://en.wikipedia.org/wiki/File:Internet_map_1024.jpg</a:t>
            </a:r>
            <a:r>
              <a:rPr lang="fr-FR" dirty="0"/>
              <a:t> / </a:t>
            </a:r>
            <a:r>
              <a:rPr lang="fr-FR" dirty="0">
                <a:hlinkClick r:id="rId5"/>
              </a:rPr>
              <a:t>https://internet-map.net/</a:t>
            </a:r>
            <a:r>
              <a:rPr lang="fr-FR" dirty="0"/>
              <a:t> / </a:t>
            </a:r>
            <a:r>
              <a:rPr lang="fr-FR" dirty="0">
                <a:latin typeface="Arial"/>
                <a:cs typeface="Arial"/>
                <a:hlinkClick r:id="rId6"/>
              </a:rPr>
              <a:t>https://flightaware.com/live/</a:t>
            </a:r>
            <a:endParaRPr lang="fr-FR" dirty="0"/>
          </a:p>
          <a:p>
            <a:pPr lvl="1">
              <a:buFont typeface="Courier New"/>
              <a:buChar char="o"/>
            </a:pPr>
            <a:r>
              <a:rPr lang="fr-FR" dirty="0"/>
              <a:t>(DON'T) Architecture open-source : </a:t>
            </a:r>
            <a:r>
              <a:rPr lang="fr-FR" dirty="0">
                <a:hlinkClick r:id="rId7"/>
              </a:rPr>
              <a:t>https://aosabook.org/en/v2/nginx.html#fig.nginx.arch</a:t>
            </a:r>
            <a:r>
              <a:rPr lang="fr-FR" dirty="0"/>
              <a:t> / (DON'T) https://webkay.robinlinus.com/</a:t>
            </a:r>
          </a:p>
        </p:txBody>
      </p:sp>
    </p:spTree>
    <p:extLst>
      <p:ext uri="{BB962C8B-B14F-4D97-AF65-F5344CB8AC3E}">
        <p14:creationId xmlns:p14="http://schemas.microsoft.com/office/powerpoint/2010/main" val="256920645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216D3-DE7D-9423-B31B-D8EA3BD19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B524E22-98FA-DBD6-6091-B321B135377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500" y="3405196"/>
            <a:ext cx="21458116" cy="736306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ATELIER</a:t>
            </a:r>
            <a:r>
              <a:rPr lang="fr-FR" dirty="0">
                <a:ea typeface="+mn-lt"/>
                <a:cs typeface="+mn-lt"/>
              </a:rPr>
              <a:t> </a:t>
            </a:r>
            <a:r>
              <a:rPr lang="fr-FR" dirty="0"/>
              <a:t>:</a:t>
            </a:r>
          </a:p>
          <a:p>
            <a:endParaRPr lang="fr-FR" dirty="0">
              <a:ea typeface="+mn-lt"/>
              <a:cs typeface="+mn-lt"/>
            </a:endParaRPr>
          </a:p>
          <a:p>
            <a:r>
              <a:rPr lang="fr-FR" sz="3600" dirty="0">
                <a:ea typeface="+mn-lt"/>
                <a:cs typeface="+mn-lt"/>
              </a:rPr>
              <a:t>Réalisation d’une dataviz personnelle</a:t>
            </a:r>
            <a:endParaRPr lang="fr-FR" sz="3600" dirty="0"/>
          </a:p>
          <a:p>
            <a:r>
              <a:rPr lang="fr-FR" sz="3600" dirty="0">
                <a:ea typeface="+mn-lt"/>
                <a:cs typeface="+mn-lt"/>
              </a:rPr>
              <a:t>Présentation devant la classe</a:t>
            </a:r>
          </a:p>
          <a:p>
            <a:endParaRPr lang="fr-FR" sz="3600" dirty="0"/>
          </a:p>
          <a:p>
            <a:r>
              <a:rPr lang="fr-FR" sz="3600" dirty="0"/>
              <a:t>Critères de notation:</a:t>
            </a:r>
          </a:p>
          <a:p>
            <a:r>
              <a:rPr lang="fr-FR" sz="3600" dirty="0"/>
              <a:t>/5 Qualité graphique de la réalisation</a:t>
            </a:r>
          </a:p>
          <a:p>
            <a:r>
              <a:rPr lang="fr-FR" sz="3600" dirty="0"/>
              <a:t>/10 Clarté de la dataviz</a:t>
            </a:r>
          </a:p>
          <a:p>
            <a:r>
              <a:rPr lang="fr-FR" sz="3600" dirty="0"/>
              <a:t>/5 Fond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5CD546D-751D-2CDC-D1D3-9A64DAC6FB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</p:spTree>
    <p:extLst>
      <p:ext uri="{BB962C8B-B14F-4D97-AF65-F5344CB8AC3E}">
        <p14:creationId xmlns:p14="http://schemas.microsoft.com/office/powerpoint/2010/main" val="70319382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EEB81-4118-1A00-99B4-BD6D7AF4C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EFD3BC0-7F1F-24A5-3F6E-8DC5172301B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500" y="6807666"/>
            <a:ext cx="21971000" cy="10033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Autofit/>
          </a:bodyPr>
          <a:lstStyle/>
          <a:p>
            <a:r>
              <a:rPr lang="fr-FR" sz="7200" dirty="0"/>
              <a:t>Partie</a:t>
            </a:r>
            <a:r>
              <a:rPr lang="fr-FR" sz="7200" dirty="0">
                <a:ea typeface="+mn-lt"/>
                <a:cs typeface="+mn-lt"/>
              </a:rPr>
              <a:t> 2 </a:t>
            </a:r>
            <a:r>
              <a:rPr lang="fr-FR" sz="7200" dirty="0"/>
              <a:t>: Application sur un sujet de Data Mining</a:t>
            </a:r>
            <a:endParaRPr lang="fr-FR" sz="720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AE0B214-4553-B5CD-8C6D-4E59512A8C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Datavisualisation</a:t>
            </a:r>
          </a:p>
        </p:txBody>
      </p:sp>
    </p:spTree>
    <p:extLst>
      <p:ext uri="{BB962C8B-B14F-4D97-AF65-F5344CB8AC3E}">
        <p14:creationId xmlns:p14="http://schemas.microsoft.com/office/powerpoint/2010/main" val="418830609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22163</TotalTime>
  <Words>535</Words>
  <Application>Microsoft Office PowerPoint</Application>
  <PresentationFormat>Personnalisé</PresentationFormat>
  <Paragraphs>90</Paragraphs>
  <Slides>12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Avenir Next Regular</vt:lpstr>
      <vt:lpstr>Calibri</vt:lpstr>
      <vt:lpstr>Courier New</vt:lpstr>
      <vt:lpstr>Helvetica Neue</vt:lpstr>
      <vt:lpstr>Produkt Extralight</vt:lpstr>
      <vt:lpstr>Produkt Light</vt:lpstr>
      <vt:lpstr>38_MinimalistLight</vt:lpstr>
      <vt:lpstr>i1</vt:lpstr>
      <vt:lpstr>Datavisualisation</vt:lpstr>
      <vt:lpstr>Datavisualisation</vt:lpstr>
      <vt:lpstr>Datavisualisation</vt:lpstr>
      <vt:lpstr>Datavisualisation</vt:lpstr>
      <vt:lpstr>Datavisualisation</vt:lpstr>
      <vt:lpstr>Datavisualisation</vt:lpstr>
      <vt:lpstr>Datavisualisation</vt:lpstr>
      <vt:lpstr>Datavisualisation</vt:lpstr>
      <vt:lpstr>Datavisualisation</vt:lpstr>
      <vt:lpstr>Datavisualisation</vt:lpstr>
      <vt:lpstr>Datavisualisation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VINCHENT Thibault</cp:lastModifiedBy>
  <cp:revision>177</cp:revision>
  <dcterms:modified xsi:type="dcterms:W3CDTF">2025-06-17T11:58:04Z</dcterms:modified>
</cp:coreProperties>
</file>