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14" r:id="rId3"/>
    <p:sldId id="258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3D55B4-D487-4052-8FF8-BA5C2D535332}" v="23" dt="2026-01-20T15:17:29.22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8" autoAdjust="0"/>
    <p:restoredTop sz="56129" autoAdjust="0"/>
  </p:normalViewPr>
  <p:slideViewPr>
    <p:cSldViewPr snapToGrid="0">
      <p:cViewPr varScale="1">
        <p:scale>
          <a:sx n="23" d="100"/>
          <a:sy n="23" d="100"/>
        </p:scale>
        <p:origin x="194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b919e929-cfef-445e-a456-a3c1568e08ff" providerId="ADAL" clId="{36B71888-F94F-46F8-A2D5-05449A1979BA}"/>
    <pc:docChg chg="undo custSel addSld delSld modSld sldOrd">
      <pc:chgData name="VINCHENT Thibault" userId="b919e929-cfef-445e-a456-a3c1568e08ff" providerId="ADAL" clId="{36B71888-F94F-46F8-A2D5-05449A1979BA}" dt="2026-01-20T15:17:29.220" v="801"/>
      <pc:docMkLst>
        <pc:docMk/>
      </pc:docMkLst>
      <pc:sldChg chg="modSp mod">
        <pc:chgData name="VINCHENT Thibault" userId="b919e929-cfef-445e-a456-a3c1568e08ff" providerId="ADAL" clId="{36B71888-F94F-46F8-A2D5-05449A1979BA}" dt="2026-01-16T14:40:52.969" v="519" actId="20577"/>
        <pc:sldMkLst>
          <pc:docMk/>
          <pc:sldMk cId="0" sldId="256"/>
        </pc:sldMkLst>
        <pc:spChg chg="mod">
          <ac:chgData name="VINCHENT Thibault" userId="b919e929-cfef-445e-a456-a3c1568e08ff" providerId="ADAL" clId="{36B71888-F94F-46F8-A2D5-05449A1979BA}" dt="2026-01-14T08:17:09.346" v="424" actId="20577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3T13:02:35.804" v="15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6T14:40:52.969" v="519" actId="20577"/>
          <ac:spMkLst>
            <pc:docMk/>
            <pc:sldMk cId="0" sldId="256"/>
            <ac:spMk id="173" creationId="{00000000-0000-0000-0000-000000000000}"/>
          </ac:spMkLst>
        </pc:spChg>
      </pc:sldChg>
      <pc:sldChg chg="modSp mod">
        <pc:chgData name="VINCHENT Thibault" userId="b919e929-cfef-445e-a456-a3c1568e08ff" providerId="ADAL" clId="{36B71888-F94F-46F8-A2D5-05449A1979BA}" dt="2026-01-16T14:45:41.413" v="590" actId="20577"/>
        <pc:sldMkLst>
          <pc:docMk/>
          <pc:sldMk cId="0" sldId="258"/>
        </pc:sldMkLst>
        <pc:spChg chg="mod">
          <ac:chgData name="VINCHENT Thibault" userId="b919e929-cfef-445e-a456-a3c1568e08ff" providerId="ADAL" clId="{36B71888-F94F-46F8-A2D5-05449A1979BA}" dt="2026-01-16T14:42:51.879" v="543"/>
          <ac:spMkLst>
            <pc:docMk/>
            <pc:sldMk cId="0" sldId="258"/>
            <ac:spMk id="180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6T14:42:23.518" v="537" actId="20577"/>
          <ac:spMkLst>
            <pc:docMk/>
            <pc:sldMk cId="0" sldId="258"/>
            <ac:spMk id="181" creationId="{00000000-0000-0000-0000-000000000000}"/>
          </ac:spMkLst>
        </pc:spChg>
        <pc:spChg chg="mod">
          <ac:chgData name="VINCHENT Thibault" userId="b919e929-cfef-445e-a456-a3c1568e08ff" providerId="ADAL" clId="{36B71888-F94F-46F8-A2D5-05449A1979BA}" dt="2026-01-16T14:45:41.413" v="590" actId="20577"/>
          <ac:spMkLst>
            <pc:docMk/>
            <pc:sldMk cId="0" sldId="258"/>
            <ac:spMk id="182" creationId="{00000000-0000-0000-0000-000000000000}"/>
          </ac:spMkLst>
        </pc:spChg>
      </pc:sldChg>
      <pc:sldChg chg="modSp add del mod">
        <pc:chgData name="VINCHENT Thibault" userId="b919e929-cfef-445e-a456-a3c1568e08ff" providerId="ADAL" clId="{36B71888-F94F-46F8-A2D5-05449A1979BA}" dt="2026-01-20T14:23:29.340" v="625" actId="47"/>
        <pc:sldMkLst>
          <pc:docMk/>
          <pc:sldMk cId="2021457013" sldId="315"/>
        </pc:sldMkLst>
      </pc:sldChg>
      <pc:sldChg chg="modSp add mod">
        <pc:chgData name="VINCHENT Thibault" userId="b919e929-cfef-445e-a456-a3c1568e08ff" providerId="ADAL" clId="{36B71888-F94F-46F8-A2D5-05449A1979BA}" dt="2026-01-20T14:37:27.275" v="653" actId="20577"/>
        <pc:sldMkLst>
          <pc:docMk/>
          <pc:sldMk cId="1469077412" sldId="316"/>
        </pc:sldMkLst>
        <pc:spChg chg="mod">
          <ac:chgData name="VINCHENT Thibault" userId="b919e929-cfef-445e-a456-a3c1568e08ff" providerId="ADAL" clId="{36B71888-F94F-46F8-A2D5-05449A1979BA}" dt="2026-01-20T14:37:27.275" v="653" actId="20577"/>
          <ac:spMkLst>
            <pc:docMk/>
            <pc:sldMk cId="1469077412" sldId="316"/>
            <ac:spMk id="180" creationId="{82ADAED4-C1C4-FE34-A77A-2D7463569529}"/>
          </ac:spMkLst>
        </pc:spChg>
      </pc:sldChg>
      <pc:sldChg chg="addSp delSp modSp add mod ord">
        <pc:chgData name="VINCHENT Thibault" userId="b919e929-cfef-445e-a456-a3c1568e08ff" providerId="ADAL" clId="{36B71888-F94F-46F8-A2D5-05449A1979BA}" dt="2026-01-20T14:34:52.404" v="643" actId="14100"/>
        <pc:sldMkLst>
          <pc:docMk/>
          <pc:sldMk cId="1003631820" sldId="317"/>
        </pc:sldMkLst>
        <pc:spChg chg="del mod">
          <ac:chgData name="VINCHENT Thibault" userId="b919e929-cfef-445e-a456-a3c1568e08ff" providerId="ADAL" clId="{36B71888-F94F-46F8-A2D5-05449A1979BA}" dt="2026-01-20T14:34:27.023" v="639" actId="478"/>
          <ac:spMkLst>
            <pc:docMk/>
            <pc:sldMk cId="1003631820" sldId="317"/>
            <ac:spMk id="182" creationId="{0D6B3A4F-11E0-E3A1-F205-2B8A42F2C9C4}"/>
          </ac:spMkLst>
        </pc:spChg>
        <pc:picChg chg="add mod">
          <ac:chgData name="VINCHENT Thibault" userId="b919e929-cfef-445e-a456-a3c1568e08ff" providerId="ADAL" clId="{36B71888-F94F-46F8-A2D5-05449A1979BA}" dt="2026-01-20T14:34:52.404" v="643" actId="14100"/>
          <ac:picMkLst>
            <pc:docMk/>
            <pc:sldMk cId="1003631820" sldId="317"/>
            <ac:picMk id="2" creationId="{2E2DBC6C-B860-2F23-2D2B-E8A40625421F}"/>
          </ac:picMkLst>
        </pc:picChg>
      </pc:sldChg>
      <pc:sldChg chg="addSp delSp modSp add mod">
        <pc:chgData name="VINCHENT Thibault" userId="b919e929-cfef-445e-a456-a3c1568e08ff" providerId="ADAL" clId="{36B71888-F94F-46F8-A2D5-05449A1979BA}" dt="2026-01-20T14:34:58.844" v="644" actId="14100"/>
        <pc:sldMkLst>
          <pc:docMk/>
          <pc:sldMk cId="3350046113" sldId="318"/>
        </pc:sldMkLst>
        <pc:spChg chg="del">
          <ac:chgData name="VINCHENT Thibault" userId="b919e929-cfef-445e-a456-a3c1568e08ff" providerId="ADAL" clId="{36B71888-F94F-46F8-A2D5-05449A1979BA}" dt="2026-01-20T14:34:22.739" v="638" actId="478"/>
          <ac:spMkLst>
            <pc:docMk/>
            <pc:sldMk cId="3350046113" sldId="318"/>
            <ac:spMk id="182" creationId="{47A771E1-274C-479B-6C34-CA9EA7AFB0E8}"/>
          </ac:spMkLst>
        </pc:spChg>
        <pc:picChg chg="del">
          <ac:chgData name="VINCHENT Thibault" userId="b919e929-cfef-445e-a456-a3c1568e08ff" providerId="ADAL" clId="{36B71888-F94F-46F8-A2D5-05449A1979BA}" dt="2026-01-20T14:33:55.085" v="633" actId="478"/>
          <ac:picMkLst>
            <pc:docMk/>
            <pc:sldMk cId="3350046113" sldId="318"/>
            <ac:picMk id="2" creationId="{2FF548A8-AAB0-6F4D-B70E-F368B4C6D084}"/>
          </ac:picMkLst>
        </pc:picChg>
        <pc:picChg chg="add mod">
          <ac:chgData name="VINCHENT Thibault" userId="b919e929-cfef-445e-a456-a3c1568e08ff" providerId="ADAL" clId="{36B71888-F94F-46F8-A2D5-05449A1979BA}" dt="2026-01-20T14:34:58.844" v="644" actId="14100"/>
          <ac:picMkLst>
            <pc:docMk/>
            <pc:sldMk cId="3350046113" sldId="318"/>
            <ac:picMk id="3" creationId="{345E4343-7A81-9A81-511A-23D0BDFB229B}"/>
          </ac:picMkLst>
        </pc:picChg>
      </pc:sldChg>
      <pc:sldChg chg="modSp add mod ord">
        <pc:chgData name="VINCHENT Thibault" userId="b919e929-cfef-445e-a456-a3c1568e08ff" providerId="ADAL" clId="{36B71888-F94F-46F8-A2D5-05449A1979BA}" dt="2026-01-20T14:42:17.476" v="690" actId="20577"/>
        <pc:sldMkLst>
          <pc:docMk/>
          <pc:sldMk cId="3177242832" sldId="319"/>
        </pc:sldMkLst>
        <pc:spChg chg="mod">
          <ac:chgData name="VINCHENT Thibault" userId="b919e929-cfef-445e-a456-a3c1568e08ff" providerId="ADAL" clId="{36B71888-F94F-46F8-A2D5-05449A1979BA}" dt="2026-01-20T14:38:17.332" v="664" actId="20577"/>
          <ac:spMkLst>
            <pc:docMk/>
            <pc:sldMk cId="3177242832" sldId="319"/>
            <ac:spMk id="180" creationId="{9BDA69B6-8D88-0A53-1551-B82F87BF0B94}"/>
          </ac:spMkLst>
        </pc:spChg>
        <pc:spChg chg="mod">
          <ac:chgData name="VINCHENT Thibault" userId="b919e929-cfef-445e-a456-a3c1568e08ff" providerId="ADAL" clId="{36B71888-F94F-46F8-A2D5-05449A1979BA}" dt="2026-01-20T14:42:17.476" v="690" actId="20577"/>
          <ac:spMkLst>
            <pc:docMk/>
            <pc:sldMk cId="3177242832" sldId="319"/>
            <ac:spMk id="182" creationId="{84D5D4E5-5781-47B9-EBE2-493E98010EC6}"/>
          </ac:spMkLst>
        </pc:spChg>
      </pc:sldChg>
      <pc:sldChg chg="add del">
        <pc:chgData name="VINCHENT Thibault" userId="b919e929-cfef-445e-a456-a3c1568e08ff" providerId="ADAL" clId="{36B71888-F94F-46F8-A2D5-05449A1979BA}" dt="2026-01-20T14:35:37.870" v="646" actId="47"/>
        <pc:sldMkLst>
          <pc:docMk/>
          <pc:sldMk cId="3337244535" sldId="319"/>
        </pc:sldMkLst>
      </pc:sldChg>
      <pc:sldChg chg="modSp add mod">
        <pc:chgData name="VINCHENT Thibault" userId="b919e929-cfef-445e-a456-a3c1568e08ff" providerId="ADAL" clId="{36B71888-F94F-46F8-A2D5-05449A1979BA}" dt="2026-01-20T14:43:15.937" v="701" actId="6549"/>
        <pc:sldMkLst>
          <pc:docMk/>
          <pc:sldMk cId="3639463275" sldId="320"/>
        </pc:sldMkLst>
        <pc:spChg chg="mod">
          <ac:chgData name="VINCHENT Thibault" userId="b919e929-cfef-445e-a456-a3c1568e08ff" providerId="ADAL" clId="{36B71888-F94F-46F8-A2D5-05449A1979BA}" dt="2026-01-20T14:42:53.918" v="693" actId="20577"/>
          <ac:spMkLst>
            <pc:docMk/>
            <pc:sldMk cId="3639463275" sldId="320"/>
            <ac:spMk id="180" creationId="{BDF6966C-08DE-3621-FE89-55A53735403B}"/>
          </ac:spMkLst>
        </pc:spChg>
        <pc:spChg chg="mod">
          <ac:chgData name="VINCHENT Thibault" userId="b919e929-cfef-445e-a456-a3c1568e08ff" providerId="ADAL" clId="{36B71888-F94F-46F8-A2D5-05449A1979BA}" dt="2026-01-20T14:43:15.937" v="701" actId="6549"/>
          <ac:spMkLst>
            <pc:docMk/>
            <pc:sldMk cId="3639463275" sldId="320"/>
            <ac:spMk id="182" creationId="{FB574050-22C6-2753-5896-B70F4D843FE1}"/>
          </ac:spMkLst>
        </pc:spChg>
      </pc:sldChg>
      <pc:sldChg chg="modSp add">
        <pc:chgData name="VINCHENT Thibault" userId="b919e929-cfef-445e-a456-a3c1568e08ff" providerId="ADAL" clId="{36B71888-F94F-46F8-A2D5-05449A1979BA}" dt="2026-01-20T14:44:29.364" v="704"/>
        <pc:sldMkLst>
          <pc:docMk/>
          <pc:sldMk cId="1885371373" sldId="321"/>
        </pc:sldMkLst>
        <pc:spChg chg="mod">
          <ac:chgData name="VINCHENT Thibault" userId="b919e929-cfef-445e-a456-a3c1568e08ff" providerId="ADAL" clId="{36B71888-F94F-46F8-A2D5-05449A1979BA}" dt="2026-01-20T14:44:17.146" v="703"/>
          <ac:spMkLst>
            <pc:docMk/>
            <pc:sldMk cId="1885371373" sldId="321"/>
            <ac:spMk id="180" creationId="{6D8993FB-64C7-8930-CC35-471241411069}"/>
          </ac:spMkLst>
        </pc:spChg>
        <pc:spChg chg="mod">
          <ac:chgData name="VINCHENT Thibault" userId="b919e929-cfef-445e-a456-a3c1568e08ff" providerId="ADAL" clId="{36B71888-F94F-46F8-A2D5-05449A1979BA}" dt="2026-01-20T14:44:29.364" v="704"/>
          <ac:spMkLst>
            <pc:docMk/>
            <pc:sldMk cId="1885371373" sldId="321"/>
            <ac:spMk id="182" creationId="{20D786B9-40E4-A750-8556-FF8807E9A685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0:19.200" v="722" actId="12"/>
        <pc:sldMkLst>
          <pc:docMk/>
          <pc:sldMk cId="754125380" sldId="322"/>
        </pc:sldMkLst>
        <pc:spChg chg="mod">
          <ac:chgData name="VINCHENT Thibault" userId="b919e929-cfef-445e-a456-a3c1568e08ff" providerId="ADAL" clId="{36B71888-F94F-46F8-A2D5-05449A1979BA}" dt="2026-01-20T14:58:09.907" v="707"/>
          <ac:spMkLst>
            <pc:docMk/>
            <pc:sldMk cId="754125380" sldId="322"/>
            <ac:spMk id="180" creationId="{47E5E2EE-940B-FB3A-81B4-DED1C543BDA4}"/>
          </ac:spMkLst>
        </pc:spChg>
        <pc:spChg chg="mod">
          <ac:chgData name="VINCHENT Thibault" userId="b919e929-cfef-445e-a456-a3c1568e08ff" providerId="ADAL" clId="{36B71888-F94F-46F8-A2D5-05449A1979BA}" dt="2026-01-20T15:00:19.200" v="722" actId="12"/>
          <ac:spMkLst>
            <pc:docMk/>
            <pc:sldMk cId="754125380" sldId="322"/>
            <ac:spMk id="182" creationId="{4848E91B-3407-B463-7C29-5E6876E59D25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1:22.845" v="739" actId="20577"/>
        <pc:sldMkLst>
          <pc:docMk/>
          <pc:sldMk cId="172497965" sldId="323"/>
        </pc:sldMkLst>
        <pc:spChg chg="mod">
          <ac:chgData name="VINCHENT Thibault" userId="b919e929-cfef-445e-a456-a3c1568e08ff" providerId="ADAL" clId="{36B71888-F94F-46F8-A2D5-05449A1979BA}" dt="2026-01-20T15:00:43.782" v="724"/>
          <ac:spMkLst>
            <pc:docMk/>
            <pc:sldMk cId="172497965" sldId="323"/>
            <ac:spMk id="180" creationId="{17830EB8-7180-9D44-CF75-BEB4D350CDD0}"/>
          </ac:spMkLst>
        </pc:spChg>
        <pc:spChg chg="mod">
          <ac:chgData name="VINCHENT Thibault" userId="b919e929-cfef-445e-a456-a3c1568e08ff" providerId="ADAL" clId="{36B71888-F94F-46F8-A2D5-05449A1979BA}" dt="2026-01-20T15:01:22.845" v="739" actId="20577"/>
          <ac:spMkLst>
            <pc:docMk/>
            <pc:sldMk cId="172497965" sldId="323"/>
            <ac:spMk id="182" creationId="{FFEA0F02-B7D5-7C09-B267-FD484E7AE384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2:51.623" v="745" actId="20577"/>
        <pc:sldMkLst>
          <pc:docMk/>
          <pc:sldMk cId="1155129296" sldId="324"/>
        </pc:sldMkLst>
        <pc:spChg chg="mod">
          <ac:chgData name="VINCHENT Thibault" userId="b919e929-cfef-445e-a456-a3c1568e08ff" providerId="ADAL" clId="{36B71888-F94F-46F8-A2D5-05449A1979BA}" dt="2026-01-20T15:02:25.692" v="741"/>
          <ac:spMkLst>
            <pc:docMk/>
            <pc:sldMk cId="1155129296" sldId="324"/>
            <ac:spMk id="180" creationId="{C895E45F-10C2-765D-20C5-B00F4A7AB473}"/>
          </ac:spMkLst>
        </pc:spChg>
        <pc:spChg chg="mod">
          <ac:chgData name="VINCHENT Thibault" userId="b919e929-cfef-445e-a456-a3c1568e08ff" providerId="ADAL" clId="{36B71888-F94F-46F8-A2D5-05449A1979BA}" dt="2026-01-20T15:02:51.623" v="745" actId="20577"/>
          <ac:spMkLst>
            <pc:docMk/>
            <pc:sldMk cId="1155129296" sldId="324"/>
            <ac:spMk id="182" creationId="{18F0C245-65DA-18D0-3A16-331272664389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5:08.027" v="749" actId="33524"/>
        <pc:sldMkLst>
          <pc:docMk/>
          <pc:sldMk cId="4023268508" sldId="325"/>
        </pc:sldMkLst>
        <pc:spChg chg="mod">
          <ac:chgData name="VINCHENT Thibault" userId="b919e929-cfef-445e-a456-a3c1568e08ff" providerId="ADAL" clId="{36B71888-F94F-46F8-A2D5-05449A1979BA}" dt="2026-01-20T15:04:50.440" v="747"/>
          <ac:spMkLst>
            <pc:docMk/>
            <pc:sldMk cId="4023268508" sldId="325"/>
            <ac:spMk id="180" creationId="{6239B9E2-2759-DD3B-9484-73779273C2DE}"/>
          </ac:spMkLst>
        </pc:spChg>
        <pc:spChg chg="mod">
          <ac:chgData name="VINCHENT Thibault" userId="b919e929-cfef-445e-a456-a3c1568e08ff" providerId="ADAL" clId="{36B71888-F94F-46F8-A2D5-05449A1979BA}" dt="2026-01-20T15:05:08.027" v="749" actId="33524"/>
          <ac:spMkLst>
            <pc:docMk/>
            <pc:sldMk cId="4023268508" sldId="325"/>
            <ac:spMk id="182" creationId="{76A9B543-1621-7D79-EA7E-DC2E1E4F6A96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8:04.722" v="760" actId="5793"/>
        <pc:sldMkLst>
          <pc:docMk/>
          <pc:sldMk cId="2857968722" sldId="326"/>
        </pc:sldMkLst>
        <pc:spChg chg="mod">
          <ac:chgData name="VINCHENT Thibault" userId="b919e929-cfef-445e-a456-a3c1568e08ff" providerId="ADAL" clId="{36B71888-F94F-46F8-A2D5-05449A1979BA}" dt="2026-01-20T15:08:04.722" v="760" actId="5793"/>
          <ac:spMkLst>
            <pc:docMk/>
            <pc:sldMk cId="2857968722" sldId="326"/>
            <ac:spMk id="182" creationId="{D7EB0198-5070-CC2F-53BA-7106128D06B1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8:28.428" v="765" actId="120"/>
        <pc:sldMkLst>
          <pc:docMk/>
          <pc:sldMk cId="1285929850" sldId="327"/>
        </pc:sldMkLst>
        <pc:spChg chg="mod">
          <ac:chgData name="VINCHENT Thibault" userId="b919e929-cfef-445e-a456-a3c1568e08ff" providerId="ADAL" clId="{36B71888-F94F-46F8-A2D5-05449A1979BA}" dt="2026-01-20T15:07:26.051" v="754"/>
          <ac:spMkLst>
            <pc:docMk/>
            <pc:sldMk cId="1285929850" sldId="327"/>
            <ac:spMk id="180" creationId="{55CA70CA-16C0-094C-DA2C-4F74DD61DD1A}"/>
          </ac:spMkLst>
        </pc:spChg>
        <pc:spChg chg="mod">
          <ac:chgData name="VINCHENT Thibault" userId="b919e929-cfef-445e-a456-a3c1568e08ff" providerId="ADAL" clId="{36B71888-F94F-46F8-A2D5-05449A1979BA}" dt="2026-01-20T15:08:28.428" v="765" actId="120"/>
          <ac:spMkLst>
            <pc:docMk/>
            <pc:sldMk cId="1285929850" sldId="327"/>
            <ac:spMk id="182" creationId="{72BEFCD9-FF09-F975-758E-2D70542FF8BE}"/>
          </ac:spMkLst>
        </pc:spChg>
      </pc:sldChg>
      <pc:sldChg chg="modSp add mod">
        <pc:chgData name="VINCHENT Thibault" userId="b919e929-cfef-445e-a456-a3c1568e08ff" providerId="ADAL" clId="{36B71888-F94F-46F8-A2D5-05449A1979BA}" dt="2026-01-20T15:09:24.354" v="774" actId="20577"/>
        <pc:sldMkLst>
          <pc:docMk/>
          <pc:sldMk cId="1209795030" sldId="328"/>
        </pc:sldMkLst>
        <pc:spChg chg="mod">
          <ac:chgData name="VINCHENT Thibault" userId="b919e929-cfef-445e-a456-a3c1568e08ff" providerId="ADAL" clId="{36B71888-F94F-46F8-A2D5-05449A1979BA}" dt="2026-01-20T15:09:24.354" v="774" actId="20577"/>
          <ac:spMkLst>
            <pc:docMk/>
            <pc:sldMk cId="1209795030" sldId="328"/>
            <ac:spMk id="182" creationId="{E6369C77-71E2-88D3-0E75-F83841C35FF9}"/>
          </ac:spMkLst>
        </pc:spChg>
      </pc:sldChg>
      <pc:sldChg chg="modSp add mod">
        <pc:chgData name="VINCHENT Thibault" userId="b919e929-cfef-445e-a456-a3c1568e08ff" providerId="ADAL" clId="{36B71888-F94F-46F8-A2D5-05449A1979BA}" dt="2026-01-20T15:10:54.767" v="794" actId="108"/>
        <pc:sldMkLst>
          <pc:docMk/>
          <pc:sldMk cId="1263198114" sldId="329"/>
        </pc:sldMkLst>
        <pc:spChg chg="mod">
          <ac:chgData name="VINCHENT Thibault" userId="b919e929-cfef-445e-a456-a3c1568e08ff" providerId="ADAL" clId="{36B71888-F94F-46F8-A2D5-05449A1979BA}" dt="2026-01-20T15:09:47.250" v="776"/>
          <ac:spMkLst>
            <pc:docMk/>
            <pc:sldMk cId="1263198114" sldId="329"/>
            <ac:spMk id="180" creationId="{C85F1950-4D49-936C-3510-CBB7A4C5E0F8}"/>
          </ac:spMkLst>
        </pc:spChg>
        <pc:spChg chg="mod">
          <ac:chgData name="VINCHENT Thibault" userId="b919e929-cfef-445e-a456-a3c1568e08ff" providerId="ADAL" clId="{36B71888-F94F-46F8-A2D5-05449A1979BA}" dt="2026-01-20T15:10:54.767" v="794" actId="108"/>
          <ac:spMkLst>
            <pc:docMk/>
            <pc:sldMk cId="1263198114" sldId="329"/>
            <ac:spMk id="182" creationId="{3998F0ED-DA35-6814-FC5B-74A360AF4581}"/>
          </ac:spMkLst>
        </pc:spChg>
      </pc:sldChg>
      <pc:sldChg chg="modSp add mod">
        <pc:chgData name="VINCHENT Thibault" userId="b919e929-cfef-445e-a456-a3c1568e08ff" providerId="ADAL" clId="{36B71888-F94F-46F8-A2D5-05449A1979BA}" dt="2026-01-20T15:13:21.579" v="798" actId="27636"/>
        <pc:sldMkLst>
          <pc:docMk/>
          <pc:sldMk cId="863796301" sldId="330"/>
        </pc:sldMkLst>
        <pc:spChg chg="mod">
          <ac:chgData name="VINCHENT Thibault" userId="b919e929-cfef-445e-a456-a3c1568e08ff" providerId="ADAL" clId="{36B71888-F94F-46F8-A2D5-05449A1979BA}" dt="2026-01-20T15:13:12.789" v="796"/>
          <ac:spMkLst>
            <pc:docMk/>
            <pc:sldMk cId="863796301" sldId="330"/>
            <ac:spMk id="180" creationId="{ED678953-CD5A-23C3-D9B4-64678DB70368}"/>
          </ac:spMkLst>
        </pc:spChg>
        <pc:spChg chg="mod">
          <ac:chgData name="VINCHENT Thibault" userId="b919e929-cfef-445e-a456-a3c1568e08ff" providerId="ADAL" clId="{36B71888-F94F-46F8-A2D5-05449A1979BA}" dt="2026-01-20T15:13:21.579" v="798" actId="27636"/>
          <ac:spMkLst>
            <pc:docMk/>
            <pc:sldMk cId="863796301" sldId="330"/>
            <ac:spMk id="182" creationId="{9AFA4973-BEE0-B6DD-EEC0-C4197AF8B5EB}"/>
          </ac:spMkLst>
        </pc:spChg>
      </pc:sldChg>
      <pc:sldChg chg="modSp add mod">
        <pc:chgData name="VINCHENT Thibault" userId="b919e929-cfef-445e-a456-a3c1568e08ff" providerId="ADAL" clId="{36B71888-F94F-46F8-A2D5-05449A1979BA}" dt="2026-01-20T15:17:29.220" v="801"/>
        <pc:sldMkLst>
          <pc:docMk/>
          <pc:sldMk cId="38201520" sldId="331"/>
        </pc:sldMkLst>
        <pc:spChg chg="mod">
          <ac:chgData name="VINCHENT Thibault" userId="b919e929-cfef-445e-a456-a3c1568e08ff" providerId="ADAL" clId="{36B71888-F94F-46F8-A2D5-05449A1979BA}" dt="2026-01-20T15:17:18.369" v="800"/>
          <ac:spMkLst>
            <pc:docMk/>
            <pc:sldMk cId="38201520" sldId="331"/>
            <ac:spMk id="180" creationId="{17DFC635-C2E8-57E8-6FBD-56AF1889BFD8}"/>
          </ac:spMkLst>
        </pc:spChg>
        <pc:spChg chg="mod">
          <ac:chgData name="VINCHENT Thibault" userId="b919e929-cfef-445e-a456-a3c1568e08ff" providerId="ADAL" clId="{36B71888-F94F-46F8-A2D5-05449A1979BA}" dt="2026-01-20T15:17:29.220" v="801"/>
          <ac:spMkLst>
            <pc:docMk/>
            <pc:sldMk cId="38201520" sldId="331"/>
            <ac:spMk id="182" creationId="{B555C2B7-3574-3CA6-BED7-0FBB1BE5815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AEA074-24A7-4657-AE02-A51F68EA6AA2}" type="slidenum">
              <a:rPr kumimoji="0" lang="fr-FR" sz="1200" b="0" i="0" u="none" strike="noStrike" kern="1200" cap="none" spc="0" normalizeH="0" baseline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847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F586B-8944-D8D2-9A8A-29429134A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EDEDC9A-8278-63E7-5CA9-8B1C560BAF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A7F808E-BC15-3CE4-682B-54BD102DB9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9161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D2F2A-FE7B-1439-6FFB-4DCB3B724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38BB799-D1F5-A7D3-EB4E-3194E8CF85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84542705-BE7C-F325-FF9B-C56088B36C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81175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946C8-D486-7298-63DB-A03CD42F7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38EB44E-B245-EE14-E6CE-F65648A09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C69622B-1395-539B-D4A2-26190BA0B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3932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58513-E3FB-2EBD-CA95-7CE45A0EF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D8A960E-DA99-9B8D-E58C-109805CAEF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46131AA-57B3-8F23-AB65-BC1EA94895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1432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8338A-4C3A-EB54-AFB3-95F69F841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4FF8D8F3-F65D-3E52-242F-52428F0413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B5F2CCF-463E-D50B-7016-F1580DD7A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17337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9F0A3-2A16-AE93-792D-59108A84D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20BF48A-A21E-5408-77E3-42340E972A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3F4B1F5-4DBA-347E-A706-7112B1FF4C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57117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3FF43-51F9-3BA1-8D3A-761DB25E6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ED44D4D-45F4-129B-89C9-054C73172D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352EA275-2D55-226B-C54C-C1AFF5DFE3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18343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EEC61-961C-360A-E41C-CC595D718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AD18F5A-6239-16D6-F5C7-46A9B7DCC6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9187FC0-6508-3845-F6FD-C0E26142D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26534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584F6-5BA3-2DD0-4139-19DFEB8BA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AA7DAA56-8FA0-6E83-BBFB-005FE4C6D6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A7511E3-74BD-361C-9F5E-20FB647FB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280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4335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1EDEB-0639-A7C0-6240-BB6ED1408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C52551F-12EE-138C-8244-CF65712C9F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98C800B-CDE9-BC58-324E-8D462F6F4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3015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7A749-EC32-A8D4-A2A0-2786F81DC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4E77593-692D-0D6D-4A8B-484720B508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EB44498-54F0-BE51-DE85-EBBE289160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1207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97076-8FA1-C26E-D6B9-6BCEB0A8A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BC67EA4-9A42-2CE2-8190-9822BC1956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69F4C428-E2E9-D426-CA04-53953FF99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54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BDFCC-97C6-0486-0BEB-9AE15A5F8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D666E80-8E81-5EA2-6581-E6BB93AC8D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8F5278A-62E1-460A-63B8-22296B19F0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2202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D38B1-6C13-87E3-0AB1-02207AA4A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35C3DAB-B338-479A-95C3-B34A76ADC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33F3C01-1C77-CECB-A167-FC828729D1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0037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201C3-BB63-8520-089B-E49BF7338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DB61E1F-A5CB-9B06-B94D-0E85B4E115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B0C45DF-3189-F151-13B8-DCF4A5818F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1817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A440C-B703-6DB3-474B-6E3EFCCAA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A47676E-E88B-713D-7719-0C56B7780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3FDE936-2357-A494-DACB-580ABB2CA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0019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r-FR" noProof="0"/>
              <a:t>Cliquez pour 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D8E831-8378-4BAB-BCBD-A7C304698550}" type="datetime1">
              <a:rPr lang="fr-FR" noProof="0" smtClean="0"/>
              <a:t>20/01/2026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3419732" y="12477591"/>
            <a:ext cx="527388" cy="410369"/>
          </a:xfrm>
        </p:spPr>
        <p:txBody>
          <a:bodyPr rtlCol="0"/>
          <a:lstStyle/>
          <a:p>
            <a:pPr rtl="0"/>
            <a:fld id="{3A98EE3D-8CD1-4C3F-BD1C-C98C9596463C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40461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  <p:sldLayoutId id="2147483659" r:id="rId6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thibault.vinchent@competences-developpemen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assrooms.com/fr/courses/918836-concevez-votre-site-web-avec-php-et-mysql/4237816-preparez-votre-environnement-de-travai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t, corrigé des exercices sur mon site je-code.com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 err="1"/>
              <a:t>Bachelor</a:t>
            </a:r>
            <a:r>
              <a:rPr lang="fr-FR" dirty="0"/>
              <a:t> 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PHP / MySQL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625F1-1FDE-C12B-1000-816EBD255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47E5E2EE-940B-FB3A-81B4-DED1C543BDA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Exercice 20: validation </a:t>
            </a:r>
            <a:r>
              <a:rPr lang="fr-FR" dirty="0" err="1"/>
              <a:t>php</a:t>
            </a:r>
            <a:r>
              <a:rPr lang="fr-FR" dirty="0"/>
              <a:t> du formulaire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7E188935-649F-79B0-442B-1FD07581B1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4848E91B-3407-B463-7C29-5E6876E59D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</a:rPr>
              <a:t>Vérifier lors de l’envoie que votre formulaire comporte bien un message</a:t>
            </a:r>
          </a:p>
          <a:p>
            <a:pPr algn="just">
              <a:buClr>
                <a:srgbClr val="454545"/>
              </a:buClr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</a:rPr>
              <a:t> Utiliser les variables propres au champ: </a:t>
            </a:r>
            <a:r>
              <a:rPr lang="fr-FR" sz="3200" i="1" dirty="0">
                <a:solidFill>
                  <a:schemeClr val="accent3"/>
                </a:solidFill>
                <a:latin typeface="Verdana"/>
                <a:ea typeface="Verdana"/>
              </a:rPr>
              <a:t>$_POST[‘attribut-</a:t>
            </a:r>
            <a:r>
              <a:rPr lang="fr-FR" sz="3200" i="1" dirty="0" err="1">
                <a:solidFill>
                  <a:schemeClr val="accent3"/>
                </a:solidFill>
                <a:latin typeface="Verdana"/>
                <a:ea typeface="Verdana"/>
              </a:rPr>
              <a:t>name</a:t>
            </a:r>
            <a:r>
              <a:rPr lang="fr-FR" sz="3200" i="1" dirty="0">
                <a:solidFill>
                  <a:schemeClr val="accent3"/>
                </a:solidFill>
                <a:latin typeface="Verdana"/>
                <a:ea typeface="Verdana"/>
              </a:rPr>
              <a:t>-du-champ’]</a:t>
            </a:r>
          </a:p>
          <a:p>
            <a:pPr algn="just">
              <a:buClr>
                <a:srgbClr val="454545"/>
              </a:buClr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</a:rPr>
              <a:t> Utiliser une structure conditionnelle pour tester si le champ n’est pas vide </a:t>
            </a:r>
            <a:r>
              <a:rPr lang="fr-FR" sz="3200" i="1" dirty="0" err="1">
                <a:solidFill>
                  <a:schemeClr val="accent3"/>
                </a:solidFill>
                <a:latin typeface="Verdana"/>
                <a:ea typeface="Verdana"/>
              </a:rPr>
              <a:t>isset</a:t>
            </a:r>
            <a:r>
              <a:rPr lang="fr-FR" sz="3200" i="1" dirty="0">
                <a:solidFill>
                  <a:schemeClr val="accent3"/>
                </a:solidFill>
                <a:latin typeface="Verdana"/>
                <a:ea typeface="Verdana"/>
              </a:rPr>
              <a:t>(); </a:t>
            </a: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</a:rPr>
              <a:t>ou </a:t>
            </a:r>
            <a:r>
              <a:rPr lang="fr-FR" sz="3200" i="1" dirty="0">
                <a:solidFill>
                  <a:schemeClr val="accent3"/>
                </a:solidFill>
                <a:latin typeface="Verdana"/>
                <a:ea typeface="Verdana"/>
              </a:rPr>
              <a:t>== '' </a:t>
            </a:r>
          </a:p>
          <a:p>
            <a:pPr algn="just">
              <a:buClr>
                <a:srgbClr val="454545"/>
              </a:buClr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</a:rPr>
              <a:t> Afficher un texte dans le cas où le message est vide, avec </a:t>
            </a:r>
            <a:r>
              <a:rPr lang="fr-FR" sz="3200" i="1" dirty="0" err="1">
                <a:solidFill>
                  <a:schemeClr val="accent3"/>
                </a:solidFill>
                <a:latin typeface="Verdana"/>
                <a:ea typeface="Verdana"/>
              </a:rPr>
              <a:t>echo</a:t>
            </a:r>
            <a:r>
              <a:rPr lang="fr-FR" sz="3200" i="1" dirty="0">
                <a:solidFill>
                  <a:schemeClr val="accent3"/>
                </a:solidFill>
                <a:latin typeface="Verdana"/>
                <a:ea typeface="Verdana"/>
              </a:rPr>
              <a:t>();</a:t>
            </a:r>
          </a:p>
          <a:p>
            <a:pPr marL="0" indent="0" algn="just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sz="3200" i="1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2538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8F1D3-90CE-FA2F-BD34-7F92BA47D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7830EB8-7180-9D44-CF75-BEB4D350CDD0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PHP: Fonction mail()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416D2158-14AD-0C75-D504-B400BAB200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FEA0F02-B7D5-7C09-B267-FD484E7AE3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/>
              <a:t>Format de la fonction mail():</a:t>
            </a:r>
            <a:br>
              <a:rPr lang="fr-FR" sz="3200" dirty="0"/>
            </a:br>
            <a:br>
              <a:rPr lang="fr-FR" sz="3200" dirty="0"/>
            </a:br>
            <a:r>
              <a:rPr lang="fr-FR" sz="3200" i="1" dirty="0">
                <a:solidFill>
                  <a:schemeClr val="accent3"/>
                </a:solidFill>
              </a:rPr>
              <a:t>mail('adresse@domaine.com', 'Sujet du mail', 'Message', 'Paramètres optionnels du mail’);</a:t>
            </a:r>
            <a:br>
              <a:rPr lang="fr-FR" sz="3200" dirty="0"/>
            </a:br>
            <a:br>
              <a:rPr lang="fr-FR" sz="3200" dirty="0"/>
            </a:br>
            <a:r>
              <a:rPr lang="fr-FR" sz="3200" dirty="0"/>
              <a:t>Exemple:</a:t>
            </a:r>
            <a:br>
              <a:rPr lang="fr-FR" sz="3200" dirty="0"/>
            </a:br>
            <a:r>
              <a:rPr lang="fr-FR" sz="3200" i="1" dirty="0">
                <a:solidFill>
                  <a:schemeClr val="accent3"/>
                </a:solidFill>
              </a:rPr>
              <a:t>mail('tvinchent@gmail.com', 'CV je-code', $message);</a:t>
            </a:r>
          </a:p>
        </p:txBody>
      </p:sp>
    </p:spTree>
    <p:extLst>
      <p:ext uri="{BB962C8B-B14F-4D97-AF65-F5344CB8AC3E}">
        <p14:creationId xmlns:p14="http://schemas.microsoft.com/office/powerpoint/2010/main" val="17249796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13903-B1A9-3C1D-1CE6-D7BEDAD7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895E45F-10C2-765D-20C5-B00F4A7AB47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21: envoie du mail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F57FD876-B9E3-2B5C-4A87-A72449FE87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8F0C245-65DA-18D0-3A16-3312726643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 sz="2800"/>
            </a:pPr>
            <a:r>
              <a:rPr lang="fr-FR" dirty="0"/>
              <a:t> </a:t>
            </a: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Envoyez le mail après vous être assuré que le message n’était pas vide coté serveur:</a:t>
            </a:r>
          </a:p>
          <a:p>
            <a:pPr marL="457200" lvl="1" indent="0" algn="just">
              <a:buClr>
                <a:srgbClr val="454545"/>
              </a:buClr>
              <a:buChar char="➢"/>
              <a:defRPr sz="2800"/>
            </a:pP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Utiliser les variables propres au champ</a:t>
            </a:r>
          </a:p>
          <a:p>
            <a:pPr marL="457200" lvl="1" indent="0">
              <a:buClr>
                <a:srgbClr val="454545"/>
              </a:buClr>
              <a:buChar char="➢"/>
              <a:defRPr sz="2800"/>
            </a:pP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Utiliser la fonction mail</a:t>
            </a:r>
            <a:endParaRPr lang="fr-FR" i="1" dirty="0">
              <a:solidFill>
                <a:schemeClr val="accent3">
                  <a:lumOff val="-11199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457200" lvl="1" indent="0" algn="just">
              <a:buClr>
                <a:srgbClr val="454545"/>
              </a:buClr>
              <a:buChar char="➢"/>
              <a:defRPr sz="2800"/>
            </a:pP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Afficher un message pour confirmer que le mail a correctement été envoyé</a:t>
            </a:r>
          </a:p>
        </p:txBody>
      </p:sp>
    </p:spTree>
    <p:extLst>
      <p:ext uri="{BB962C8B-B14F-4D97-AF65-F5344CB8AC3E}">
        <p14:creationId xmlns:p14="http://schemas.microsoft.com/office/powerpoint/2010/main" val="11551292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F558D-4499-7757-C810-B3E41BA7B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239B9E2-2759-DD3B-9484-73779273C2D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Les bases de données: MySQL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120A35B-DE70-6D09-58DB-FB7BD19A02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6A9B543-1621-7D79-EA7E-DC2E1E4F6A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Le principe d’une base de données (CRUD, </a:t>
            </a:r>
            <a:r>
              <a:rPr lang="fr-FR" dirty="0" err="1"/>
              <a:t>excel</a:t>
            </a:r>
            <a:r>
              <a:rPr lang="fr-FR" dirty="0"/>
              <a:t>, id, type de donnée)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Gérer les bases de données avec PhpMyAdmin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Démonstration</a:t>
            </a:r>
          </a:p>
        </p:txBody>
      </p:sp>
    </p:spTree>
    <p:extLst>
      <p:ext uri="{BB962C8B-B14F-4D97-AF65-F5344CB8AC3E}">
        <p14:creationId xmlns:p14="http://schemas.microsoft.com/office/powerpoint/2010/main" val="402326850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0B1A1-E2E4-BAF5-5A50-F139624CD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C23E26D-1790-6566-D693-350FAE70A1C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Les bases de données: MySQL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1ACD0A8-079E-7299-C6A1-9968066AA4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D7EB0198-5070-CC2F-53BA-7106128D06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Connexion à la base</a:t>
            </a:r>
          </a:p>
          <a:p>
            <a:pPr marL="0" indent="0">
              <a:buNone/>
              <a:defRPr i="1">
                <a:solidFill>
                  <a:schemeClr val="accent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$</a:t>
            </a:r>
            <a:r>
              <a:rPr lang="fr-FR" dirty="0" err="1"/>
              <a:t>db</a:t>
            </a:r>
            <a:r>
              <a:rPr lang="fr-FR" dirty="0"/>
              <a:t> = new PDO(‘</a:t>
            </a:r>
            <a:r>
              <a:rPr lang="fr-FR" dirty="0" err="1"/>
              <a:t>mysql:host</a:t>
            </a:r>
            <a:r>
              <a:rPr lang="fr-FR" dirty="0"/>
              <a:t>=</a:t>
            </a:r>
            <a:r>
              <a:rPr lang="fr-FR" dirty="0" err="1"/>
              <a:t>exmachinefmci.mysql.db</a:t>
            </a:r>
            <a:r>
              <a:rPr lang="fr-FR" dirty="0"/>
              <a:t>; </a:t>
            </a:r>
            <a:r>
              <a:rPr lang="fr-FR" dirty="0" err="1"/>
              <a:t>dbname</a:t>
            </a:r>
            <a:r>
              <a:rPr lang="fr-FR" dirty="0"/>
              <a:t>=</a:t>
            </a:r>
            <a:r>
              <a:rPr lang="fr-FR" dirty="0" err="1"/>
              <a:t>exmachinefmci;charset</a:t>
            </a:r>
            <a:r>
              <a:rPr lang="fr-FR" dirty="0"/>
              <a:t>=utf8', '</a:t>
            </a:r>
            <a:r>
              <a:rPr lang="fr-FR" dirty="0" err="1"/>
              <a:t>exmachinefmci</a:t>
            </a:r>
            <a:r>
              <a:rPr lang="fr-FR" dirty="0"/>
              <a:t>', 'carp310M');</a:t>
            </a:r>
          </a:p>
          <a:p>
            <a:pPr algn="just">
              <a:defRPr i="1">
                <a:solidFill>
                  <a:schemeClr val="accent3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Ajout d’un élément dans une table: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marL="0" indent="0">
              <a:buNone/>
              <a:defRPr i="1">
                <a:solidFill>
                  <a:schemeClr val="accent3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$</a:t>
            </a:r>
            <a:r>
              <a:rPr lang="fr-FR" dirty="0" err="1"/>
              <a:t>result</a:t>
            </a:r>
            <a:r>
              <a:rPr lang="fr-FR" dirty="0"/>
              <a:t> = $</a:t>
            </a:r>
            <a:r>
              <a:rPr lang="fr-FR" dirty="0" err="1"/>
              <a:t>db</a:t>
            </a:r>
            <a:r>
              <a:rPr lang="fr-FR" dirty="0"/>
              <a:t>-&gt;</a:t>
            </a:r>
            <a:r>
              <a:rPr lang="fr-FR" dirty="0" err="1"/>
              <a:t>exec</a:t>
            </a:r>
            <a:r>
              <a:rPr lang="fr-FR" dirty="0"/>
              <a:t>("INSERT INTO nom-mail(</a:t>
            </a:r>
            <a:r>
              <a:rPr lang="fr-FR" dirty="0" err="1"/>
              <a:t>id,email</a:t>
            </a:r>
            <a:r>
              <a:rPr lang="fr-FR" dirty="0"/>
              <a:t>) VALUES('','$email')");</a:t>
            </a:r>
          </a:p>
        </p:txBody>
      </p:sp>
    </p:spTree>
    <p:extLst>
      <p:ext uri="{BB962C8B-B14F-4D97-AF65-F5344CB8AC3E}">
        <p14:creationId xmlns:p14="http://schemas.microsoft.com/office/powerpoint/2010/main" val="2857968722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A0337-FCFE-42CC-64B8-A974434D2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55CA70CA-16C0-094C-DA2C-4F74DD61DD1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Exercice 22: enregistrement du mail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7C477AA-44AC-1BD3-4BCF-6B3E9544E7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2BEFCD9-FF09-F975-758E-2D70542FF8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// insertion du mail en base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if(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isset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($_POST['mail']) &amp;&amp; 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isset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($_POST['autorisation'])){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adresseMail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 = $_POST['mail'];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db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 = new PDO('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mysql:host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=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exmachinefmci.mysql.db;dbname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=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exmachinefmci;charset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=utf8', '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exmachinefmci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', 'carp310M');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result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 = 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db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-&gt;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prepare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('INSERT INTO 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votreTable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 (mail) VALUES(: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adresseMail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)');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result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-&gt;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execute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(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array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('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adresseMail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' =&gt; $</a:t>
            </a:r>
            <a:r>
              <a:rPr lang="fr-FR" sz="4300" i="1" dirty="0" err="1">
                <a:solidFill>
                  <a:schemeClr val="accent3"/>
                </a:solidFill>
                <a:latin typeface="Verdana"/>
                <a:ea typeface="Verdana"/>
              </a:rPr>
              <a:t>adresseMail</a:t>
            </a: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));</a:t>
            </a:r>
          </a:p>
          <a:p>
            <a:pPr marL="0" indent="0">
              <a:buClr>
                <a:srgbClr val="454545"/>
              </a:buClr>
              <a:buNone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4300" i="1" dirty="0">
                <a:solidFill>
                  <a:schemeClr val="accent3"/>
                </a:solidFill>
                <a:latin typeface="Verdana"/>
                <a:ea typeface="Verdana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8592985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492D3-13BE-CADB-881E-54F828893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AC75C2B8-598C-1259-1D31-A5AD5D6BC77C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22: enregistrement du mail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FEC4FF35-BB79-9530-7632-90A6B4FEE9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E6369C77-71E2-88D3-0E75-F83841C35F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rgbClr val="454545"/>
              </a:buClr>
              <a:buFont typeface="Arial" panose="020B0604020202020204" pitchFamily="34" charset="0"/>
              <a:buChar char="•"/>
              <a:defRPr sz="2800"/>
            </a:pP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Connectez-vous au gestionnaire de la base : phpMyAdmin </a:t>
            </a:r>
          </a:p>
          <a:p>
            <a:pPr>
              <a:buClr>
                <a:srgbClr val="454545"/>
              </a:buClr>
              <a:buFont typeface="Arial" panose="020B0604020202020204" pitchFamily="34" charset="0"/>
              <a:buChar char="•"/>
              <a:defRPr sz="2800"/>
            </a:pP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Créez une table qui porte votre nom suivi de 'Mail' « ex: </a:t>
            </a:r>
            <a:r>
              <a:rPr lang="fr-FR" sz="3600" dirty="0" err="1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tvinchentMail</a:t>
            </a: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 » et qui comporte 2 colonnes: « id » et « email »</a:t>
            </a:r>
          </a:p>
          <a:p>
            <a:pPr>
              <a:buClr>
                <a:srgbClr val="454545"/>
              </a:buClr>
              <a:buFont typeface="Arial" panose="020B0604020202020204" pitchFamily="34" charset="0"/>
              <a:buChar char="•"/>
              <a:defRPr sz="2800"/>
            </a:pP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Insérez le code </a:t>
            </a:r>
            <a:r>
              <a:rPr lang="fr-FR" sz="3600" dirty="0" err="1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php</a:t>
            </a: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permettant d’insérer une adresse mail si l’adresse mail a été entrée et que la case a été cochée</a:t>
            </a:r>
          </a:p>
        </p:txBody>
      </p:sp>
    </p:spTree>
    <p:extLst>
      <p:ext uri="{BB962C8B-B14F-4D97-AF65-F5344CB8AC3E}">
        <p14:creationId xmlns:p14="http://schemas.microsoft.com/office/powerpoint/2010/main" val="120979503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A51AC-7863-E3AC-91B4-46F6D4828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85F1950-4D49-936C-3510-CBB7A4C5E0F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MySQL: supprimer des données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4DCA6F5-B22F-AE9C-C3CF-0EFAABE844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3998F0ED-DA35-6814-FC5B-74A360AF45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3600" b="1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Sélection d’un élément dans une table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selectall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 = 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db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-&gt;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query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("SELECT * FROM 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baseDeDonnee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");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result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 = 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selectall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-&gt;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fetch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();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counttable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 = (count($</a:t>
            </a:r>
            <a:r>
              <a:rPr lang="fr-FR" sz="52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result</a:t>
            </a:r>
            <a:r>
              <a:rPr lang="fr-FR" sz="52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));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3600" b="1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Suppression d’un élément dans une table: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$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delete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 = $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db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-&gt;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prepare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("DELETE FROM 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baseDeDonnee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 WHERE champ='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valeurDuChamp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'");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$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delete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-&gt;</a:t>
            </a:r>
            <a:r>
              <a:rPr lang="fr-FR" sz="5100" i="1" dirty="0" err="1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execute</a:t>
            </a: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();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3600" b="1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Valeur de variables passées en GET:</a:t>
            </a:r>
          </a:p>
          <a:p>
            <a:pPr marL="0" indent="0">
              <a:buClr>
                <a:srgbClr val="454545"/>
              </a:buClr>
              <a:buNone/>
              <a:defRPr sz="2800"/>
            </a:pPr>
            <a:r>
              <a:rPr lang="fr-FR" sz="5100" i="1" dirty="0">
                <a:solidFill>
                  <a:schemeClr val="accent3"/>
                </a:solidFill>
                <a:latin typeface="Verdana"/>
                <a:ea typeface="Verdana"/>
                <a:sym typeface="Verdana"/>
              </a:rPr>
              <a:t>suppression-mail.php?email=tvinchent@gmail.com</a:t>
            </a:r>
          </a:p>
        </p:txBody>
      </p:sp>
    </p:spTree>
    <p:extLst>
      <p:ext uri="{BB962C8B-B14F-4D97-AF65-F5344CB8AC3E}">
        <p14:creationId xmlns:p14="http://schemas.microsoft.com/office/powerpoint/2010/main" val="126319811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BC664-2CB6-4FFE-3DA3-9A19D18C5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ED678953-CD5A-23C3-D9B4-64678DB7036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Exercice 23: suppression du mail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1B256260-57E5-D6B6-727B-B67593C6D8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9AFA4973-BEE0-B6DD-EEC0-C4197AF8B5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 sz="2800"/>
            </a:pPr>
            <a:r>
              <a:rPr lang="fr-FR" sz="3600" dirty="0"/>
              <a:t> </a:t>
            </a: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Insérez le code </a:t>
            </a:r>
            <a:r>
              <a:rPr lang="fr-FR" sz="3600" dirty="0" err="1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php</a:t>
            </a:r>
            <a:r>
              <a:rPr lang="fr-FR" sz="36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permettant de supprimer une adresse mail issue de l’URL</a:t>
            </a:r>
          </a:p>
        </p:txBody>
      </p:sp>
    </p:spTree>
    <p:extLst>
      <p:ext uri="{BB962C8B-B14F-4D97-AF65-F5344CB8AC3E}">
        <p14:creationId xmlns:p14="http://schemas.microsoft.com/office/powerpoint/2010/main" val="863796301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1C2C7-F8F9-B414-94D4-A50FEBEA5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7DFC635-C2E8-57E8-6FBD-56AF1889BFD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Annexe: les bases de données relationnelles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799D380-CC41-EF32-0982-0E43C94036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B555C2B7-3574-3CA6-BED7-0FBB1BE581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Elles permettent de lier des données issues de tables différentes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Ces données sont liées via un id secondaire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endParaRPr lang="fr-FR" dirty="0"/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Exercice:</a:t>
            </a:r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Ajouter un id secondaire à la table mail et </a:t>
            </a:r>
            <a:r>
              <a:rPr lang="fr-FR" dirty="0" err="1"/>
              <a:t>telephone</a:t>
            </a:r>
            <a:endParaRPr lang="fr-FR" dirty="0"/>
          </a:p>
          <a:p>
            <a:pPr marL="457200" lvl="1" indent="0"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dirty="0"/>
              <a:t> Insérer un même id secondaire dans les tables dans l’enregistrement</a:t>
            </a:r>
          </a:p>
        </p:txBody>
      </p:sp>
    </p:spTree>
    <p:extLst>
      <p:ext uri="{BB962C8B-B14F-4D97-AF65-F5344CB8AC3E}">
        <p14:creationId xmlns:p14="http://schemas.microsoft.com/office/powerpoint/2010/main" val="3820152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559F60-4CE1-4E2F-86EA-1B60679F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986" y="579120"/>
            <a:ext cx="9076248" cy="1940900"/>
          </a:xfrm>
        </p:spPr>
        <p:txBody>
          <a:bodyPr rtlCol="0" anchor="b">
            <a:normAutofit/>
          </a:bodyPr>
          <a:lstStyle/>
          <a:p>
            <a:pPr algn="l"/>
            <a:r>
              <a:rPr lang="fr-FR" sz="8000" dirty="0"/>
              <a:t>Thibault </a:t>
            </a:r>
            <a:r>
              <a:rPr lang="fr-FR" sz="8000" dirty="0" err="1"/>
              <a:t>Vinchent</a:t>
            </a:r>
            <a:endParaRPr lang="fr-FR" sz="8000" dirty="0"/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F260476B-CCA6-412B-A9C5-399C34AE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0986" y="2520020"/>
            <a:ext cx="8807192" cy="9961540"/>
          </a:xfrm>
        </p:spPr>
        <p:txBody>
          <a:bodyPr rtlCol="0" anchor="t">
            <a:normAutofit fontScale="25000" lnSpcReduction="20000"/>
          </a:bodyPr>
          <a:lstStyle/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permanent EPSI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thibault.vinchent@competences-developpement.com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Toujours à votre disposition pour des compléments de cours, suivi de projet.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Formateur en conception d’applications depuis 2015 (écoles d’ingénieur, universités, instituts)</a:t>
            </a:r>
          </a:p>
          <a:p>
            <a:pPr marL="1216800" indent="-1143000">
              <a:lnSpc>
                <a:spcPct val="107000"/>
              </a:lnSpc>
              <a:spcAft>
                <a:spcPts val="1600"/>
              </a:spcAft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Ingénieur développement depuis 2010 (Sopra, Toyota, Eurotunnel etc.).</a:t>
            </a:r>
          </a:p>
          <a:p>
            <a:pPr marL="73800" indent="0">
              <a:lnSpc>
                <a:spcPct val="107000"/>
              </a:lnSpc>
              <a:spcAft>
                <a:spcPts val="1600"/>
              </a:spcAft>
              <a:buNone/>
            </a:pP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Illustration : Exemples de sites créés…</a:t>
            </a:r>
            <a:b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4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dont certains</a:t>
            </a:r>
            <a:r>
              <a:rPr lang="fr-FR" sz="14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toujours en fonctionnement…</a:t>
            </a:r>
            <a:endParaRPr lang="fr-FR" sz="14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3800" indent="0">
              <a:buNone/>
            </a:pPr>
            <a:endParaRPr lang="fr-FR" sz="4800" dirty="0"/>
          </a:p>
        </p:txBody>
      </p:sp>
      <p:pic>
        <p:nvPicPr>
          <p:cNvPr id="8" name="Image 7" descr="Une image contenant texte,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32324C69-24F5-DCDA-289E-32E162F57D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1238" cy="137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8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PHP, un langage coté serveur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effectLst/>
              </a:rPr>
              <a:t> Intérêt du PHP:</a:t>
            </a:r>
          </a:p>
          <a:p>
            <a:r>
              <a:rPr lang="fr-FR" dirty="0">
                <a:effectLst/>
              </a:rPr>
              <a:t> Créer des pseudo frames: </a:t>
            </a:r>
            <a:r>
              <a:rPr lang="fr-FR" dirty="0" err="1">
                <a:effectLst/>
              </a:rPr>
              <a:t>includes</a:t>
            </a:r>
            <a:r>
              <a:rPr lang="fr-FR" dirty="0">
                <a:effectLst/>
              </a:rPr>
              <a:t>()</a:t>
            </a:r>
          </a:p>
          <a:p>
            <a:r>
              <a:rPr lang="fr-FR" dirty="0">
                <a:effectLst/>
              </a:rPr>
              <a:t> Envoyer des mails: mail()</a:t>
            </a:r>
          </a:p>
          <a:p>
            <a:r>
              <a:rPr lang="fr-FR" dirty="0">
                <a:effectLst/>
              </a:rPr>
              <a:t> Dialoguer avec une base de donnée (partie 2)</a:t>
            </a:r>
          </a:p>
          <a:p>
            <a:r>
              <a:rPr lang="fr-FR" dirty="0">
                <a:effectLst/>
              </a:rPr>
              <a:t> Automatiser certaines taches (news, articles, galeries photo, annuaire, sondage, forums)</a:t>
            </a:r>
          </a:p>
          <a:p>
            <a:pPr marL="0" indent="0">
              <a:buNone/>
            </a:pPr>
            <a:r>
              <a:rPr lang="fr-FR" dirty="0">
                <a:effectLst/>
              </a:rPr>
              <a:t>S’insert directement dans le HTML, au même titre que le Javascript ou le CSS:</a:t>
            </a:r>
            <a:br>
              <a:rPr lang="fr-FR" dirty="0"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&lt;?</a:t>
            </a:r>
            <a:r>
              <a:rPr lang="fr-FR" dirty="0" err="1">
                <a:solidFill>
                  <a:srgbClr val="0070C0"/>
                </a:solidFill>
                <a:effectLst/>
              </a:rPr>
              <a:t>php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// code </a:t>
            </a:r>
            <a:r>
              <a:rPr lang="fr-FR" dirty="0" err="1">
                <a:solidFill>
                  <a:srgbClr val="0070C0"/>
                </a:solidFill>
                <a:effectLst/>
              </a:rPr>
              <a:t>php</a:t>
            </a:r>
            <a:br>
              <a:rPr lang="fr-FR" dirty="0">
                <a:solidFill>
                  <a:srgbClr val="0070C0"/>
                </a:solidFill>
                <a:effectLst/>
              </a:rPr>
            </a:br>
            <a:r>
              <a:rPr lang="fr-FR" dirty="0">
                <a:solidFill>
                  <a:srgbClr val="0070C0"/>
                </a:solidFill>
                <a:effectLst/>
              </a:rPr>
              <a:t>?&gt;</a:t>
            </a:r>
          </a:p>
          <a:p>
            <a:pPr marL="0" indent="0">
              <a:buNone/>
            </a:pPr>
            <a:r>
              <a:rPr lang="fr-FR" dirty="0">
                <a:effectLst/>
              </a:rPr>
              <a:t>Langage « coté serveur »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23CD-90CE-2DDE-8DB0-5CB3CB1CB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82ADAED4-C1C4-FE34-A77A-2D746356952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PHP: exercice 19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BB396D58-30D4-69E2-47B5-ACED79A98B9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02883D6C-665B-D303-2921-872142C974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 sz="2800"/>
            </a:pPr>
            <a:r>
              <a:rPr lang="fr-FR" dirty="0">
                <a:effectLst/>
              </a:rPr>
              <a:t> </a:t>
            </a: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Insérez dans le corps de page de contact le code PHP suivant:</a:t>
            </a:r>
          </a:p>
          <a:p>
            <a:pPr marL="0" indent="0" algn="just">
              <a:buNone/>
              <a:defRPr sz="2800"/>
            </a:pPr>
            <a:r>
              <a:rPr lang="fr-FR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&lt;</a:t>
            </a:r>
            <a:r>
              <a:rPr lang="fr-FR" i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?</a:t>
            </a:r>
            <a:r>
              <a:rPr lang="fr-FR" i="1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php</a:t>
            </a:r>
            <a:endParaRPr lang="fr-FR" i="1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indent="0" algn="just">
              <a:buNone/>
              <a:defRPr sz="2800"/>
            </a:pPr>
            <a:r>
              <a:rPr lang="fr-FR" i="1" dirty="0" err="1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echo</a:t>
            </a:r>
            <a:r>
              <a:rPr lang="fr-FR" i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 "Hello world";</a:t>
            </a:r>
          </a:p>
          <a:p>
            <a:pPr marL="0" indent="0">
              <a:buNone/>
              <a:defRPr sz="2800"/>
            </a:pPr>
            <a:r>
              <a:rPr lang="fr-FR" i="1" dirty="0">
                <a:solidFill>
                  <a:srgbClr val="0070C0"/>
                </a:solidFill>
                <a:latin typeface="Verdana"/>
                <a:ea typeface="Verdana"/>
                <a:cs typeface="Verdana"/>
                <a:sym typeface="Verdana"/>
              </a:rPr>
              <a:t>?&gt;</a:t>
            </a:r>
            <a:b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lang="fr-FR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buClr>
                <a:srgbClr val="454545"/>
              </a:buClr>
              <a:buChar char="➢"/>
              <a:defRPr sz="2800"/>
            </a:pP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 Résultat attendu: votre page doit afficher le texte « Hello World ».</a:t>
            </a:r>
            <a:b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</a:br>
            <a:endParaRPr lang="fr-FR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Clr>
                <a:srgbClr val="454545"/>
              </a:buClr>
              <a:buNone/>
              <a:defRPr sz="2800"/>
            </a:pPr>
            <a:b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Mais il manque 2 choses…</a:t>
            </a:r>
          </a:p>
        </p:txBody>
      </p:sp>
    </p:spTree>
    <p:extLst>
      <p:ext uri="{BB962C8B-B14F-4D97-AF65-F5344CB8AC3E}">
        <p14:creationId xmlns:p14="http://schemas.microsoft.com/office/powerpoint/2010/main" val="146907741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FA800-51A0-9CF4-EC0E-78C94659E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7E833B8D-B10F-244C-5F23-30903C5613BE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PHP, un langage coté serveur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E3846048-5EAE-C2AA-F8BC-B548D2A4F0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pic>
        <p:nvPicPr>
          <p:cNvPr id="2" name="schema1.gif" descr="schema1.gif">
            <a:extLst>
              <a:ext uri="{FF2B5EF4-FFF2-40B4-BE49-F238E27FC236}">
                <a16:creationId xmlns:a16="http://schemas.microsoft.com/office/drawing/2014/main" id="{2E2DBC6C-B860-2F23-2D2B-E8A4062542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268" y="4248503"/>
            <a:ext cx="7948465" cy="536962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0363182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3CB3-9BC6-0F2F-D901-5924A6746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6763DF9-CF71-5E63-6E27-F6337B7A20CA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PHP, un langage coté serveur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62FB34B7-BBA1-ABF6-FE64-0F27C0A351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pic>
        <p:nvPicPr>
          <p:cNvPr id="3" name="schema2.gif" descr="schema2.gif">
            <a:extLst>
              <a:ext uri="{FF2B5EF4-FFF2-40B4-BE49-F238E27FC236}">
                <a16:creationId xmlns:a16="http://schemas.microsoft.com/office/drawing/2014/main" id="{345E4343-7A81-9A81-511A-23D0BDFB2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7467" y="4248504"/>
            <a:ext cx="7599405" cy="891663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5004611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56B03-23C4-B64D-7F38-EA5EEFDE1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9BDA69B6-8D88-0A53-1551-B82F87BF0B94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PHP: exercice 19 correction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FA80A1B2-2DA4-B77D-7731-D0A7D8C4CF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4D5D4E5-5781-47B9-EBE2-493E98010E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rgbClr val="454545"/>
              </a:buClr>
              <a:defRPr sz="2800"/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Vérifier le code source</a:t>
            </a:r>
          </a:p>
          <a:p>
            <a:pPr>
              <a:buClr>
                <a:srgbClr val="454545"/>
              </a:buClr>
              <a:defRPr sz="2800"/>
            </a:pPr>
            <a:endParaRPr lang="fr-FR" sz="3200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buClr>
                <a:srgbClr val="454545"/>
              </a:buClr>
              <a:defRPr sz="2800"/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Le fichier doit comporter l’extension .</a:t>
            </a:r>
            <a:r>
              <a:rPr lang="fr-FR" sz="3200" dirty="0" err="1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php</a:t>
            </a:r>
            <a:endParaRPr lang="fr-FR" sz="3200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buClr>
                <a:srgbClr val="454545"/>
              </a:buClr>
              <a:defRPr sz="2800"/>
            </a:pPr>
            <a:endParaRPr lang="fr-FR" sz="3200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buClr>
                <a:srgbClr val="454545"/>
              </a:buClr>
              <a:defRPr sz="2800"/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Exécution nécessairement sur un serveur:</a:t>
            </a:r>
          </a:p>
          <a:p>
            <a:pPr lvl="1">
              <a:buClr>
                <a:srgbClr val="454545"/>
              </a:buClr>
              <a:defRPr sz="2800"/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serveur distant: votre espace je-code</a:t>
            </a:r>
          </a:p>
          <a:p>
            <a:pPr lvl="1">
              <a:buClr>
                <a:srgbClr val="454545"/>
              </a:buClr>
              <a:defRPr sz="2800"/>
            </a:pP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serveur local: </a:t>
            </a:r>
            <a:r>
              <a:rPr lang="fr-FR" sz="3200" dirty="0" err="1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Xamp</a:t>
            </a: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  <a:t>: installation via les liens suivants:</a:t>
            </a:r>
            <a:b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fr-FR" sz="3200" dirty="0"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https://openclassrooms.com/fr/courses/918836-concevez-votre-site-web-avec-php-et-mysql/4237816-preparez-votre-environnement-de-travail</a:t>
            </a:r>
            <a:endParaRPr lang="fr-FR" sz="3200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indent="0">
              <a:buClr>
                <a:srgbClr val="454545"/>
              </a:buClr>
              <a:buNone/>
              <a:defRPr sz="2800"/>
            </a:pPr>
            <a:endParaRPr lang="fr-FR" dirty="0">
              <a:solidFill>
                <a:srgbClr val="454545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7724283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A7C67-287C-8436-F130-BF83A5F5B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BDF6966C-08DE-3621-FE89-55A53735403B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PHP / Javascript: différence et similitude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120F66C-ACF0-011B-7DEC-8C16895086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B574050-22C6-2753-5896-B70F4D843FE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/>
              <a:t>Les variables ont cette forme:</a:t>
            </a:r>
            <a:br>
              <a:rPr lang="fr-FR" sz="3200" dirty="0"/>
            </a:br>
            <a:r>
              <a:rPr lang="fr-FR" sz="3200" dirty="0"/>
              <a:t>$ma-variable = </a:t>
            </a:r>
            <a:r>
              <a:rPr lang="fr-FR" sz="3200" i="1" dirty="0">
                <a:solidFill>
                  <a:schemeClr val="accent3">
                    <a:lumOff val="-11199"/>
                  </a:schemeClr>
                </a:solidFill>
              </a:rPr>
              <a:t>"Valeur de ma variable";</a:t>
            </a:r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i="1" dirty="0">
                <a:solidFill>
                  <a:schemeClr val="accent3">
                    <a:lumOff val="-11199"/>
                  </a:schemeClr>
                </a:solidFill>
              </a:rPr>
              <a:t> </a:t>
            </a:r>
            <a:r>
              <a:rPr lang="fr-FR" sz="3200" dirty="0">
                <a:solidFill>
                  <a:srgbClr val="535353"/>
                </a:solidFill>
              </a:rPr>
              <a:t>Concaténation : </a:t>
            </a:r>
            <a:r>
              <a:rPr lang="fr-FR" sz="3200" i="1" dirty="0">
                <a:solidFill>
                  <a:schemeClr val="accent3"/>
                </a:solidFill>
              </a:rPr>
              <a:t>"."</a:t>
            </a:r>
            <a:r>
              <a:rPr lang="fr-FR" sz="3200" dirty="0">
                <a:solidFill>
                  <a:srgbClr val="535353"/>
                </a:solidFill>
              </a:rPr>
              <a:t> au lieu de </a:t>
            </a:r>
            <a:r>
              <a:rPr lang="fr-FR" sz="3200" i="1" dirty="0">
                <a:solidFill>
                  <a:schemeClr val="accent3"/>
                </a:solidFill>
              </a:rPr>
              <a:t>"+"</a:t>
            </a:r>
            <a:endParaRPr lang="fr-FR" sz="3200" dirty="0">
              <a:solidFill>
                <a:srgbClr val="535353"/>
              </a:solidFill>
            </a:endParaRPr>
          </a:p>
          <a:p>
            <a:pPr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535353"/>
                </a:solidFill>
              </a:rPr>
              <a:t> Les structures conditionnelles: </a:t>
            </a:r>
            <a:br>
              <a:rPr lang="fr-FR" sz="3200" dirty="0">
                <a:solidFill>
                  <a:srgbClr val="535353"/>
                </a:solidFill>
              </a:rPr>
            </a:b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elseif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dirty="0">
                <a:solidFill>
                  <a:srgbClr val="535353"/>
                </a:solidFill>
              </a:rPr>
              <a:t> au lieu de 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else</a:t>
            </a:r>
            <a:r>
              <a:rPr lang="fr-FR" sz="3200" i="1" dirty="0">
                <a:solidFill>
                  <a:schemeClr val="accent3"/>
                </a:solidFill>
              </a:rPr>
              <a:t> if"</a:t>
            </a:r>
            <a:endParaRPr lang="fr-FR" sz="3200" dirty="0">
              <a:solidFill>
                <a:srgbClr val="535353"/>
              </a:solidFill>
            </a:endParaRPr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535353"/>
                </a:solidFill>
              </a:rPr>
              <a:t> Les fonctions : toujours 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function</a:t>
            </a:r>
            <a:r>
              <a:rPr lang="fr-FR" sz="3200" i="1" dirty="0">
                <a:solidFill>
                  <a:schemeClr val="accent3"/>
                </a:solidFill>
              </a:rPr>
              <a:t>()"</a:t>
            </a:r>
            <a:endParaRPr lang="fr-FR" sz="3200" dirty="0">
              <a:solidFill>
                <a:srgbClr val="535353"/>
              </a:solidFill>
            </a:endParaRPr>
          </a:p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>
                <a:solidFill>
                  <a:srgbClr val="535353"/>
                </a:solidFill>
              </a:rPr>
              <a:t> Pas de pop-up avec 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alert</a:t>
            </a:r>
            <a:r>
              <a:rPr lang="fr-FR" sz="3200" i="1" dirty="0">
                <a:solidFill>
                  <a:schemeClr val="accent3"/>
                </a:solidFill>
              </a:rPr>
              <a:t>()"</a:t>
            </a:r>
            <a:r>
              <a:rPr lang="fr-FR" sz="3200" dirty="0">
                <a:solidFill>
                  <a:srgbClr val="535353"/>
                </a:solidFill>
              </a:rPr>
              <a:t>, affichage avec 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echo</a:t>
            </a:r>
            <a:r>
              <a:rPr lang="fr-FR" sz="3200" i="1" dirty="0">
                <a:solidFill>
                  <a:schemeClr val="accent3"/>
                </a:solidFill>
              </a:rPr>
              <a:t>();"</a:t>
            </a:r>
            <a:r>
              <a:rPr lang="fr-FR" sz="3200" i="1" dirty="0">
                <a:solidFill>
                  <a:schemeClr val="accent3">
                    <a:lumOff val="-11199"/>
                  </a:schemeClr>
                </a:solidFill>
              </a:rPr>
              <a:t> </a:t>
            </a:r>
            <a:r>
              <a:rPr lang="fr-FR" sz="3200" dirty="0">
                <a:solidFill>
                  <a:srgbClr val="535353"/>
                </a:solidFill>
              </a:rPr>
              <a:t>ou </a:t>
            </a:r>
            <a:r>
              <a:rPr lang="fr-FR" sz="3200" i="1" dirty="0">
                <a:solidFill>
                  <a:schemeClr val="accent3"/>
                </a:solidFill>
              </a:rPr>
              <a:t>"</a:t>
            </a:r>
            <a:r>
              <a:rPr lang="fr-FR" sz="3200" i="1" dirty="0" err="1">
                <a:solidFill>
                  <a:schemeClr val="accent3"/>
                </a:solidFill>
              </a:rPr>
              <a:t>print</a:t>
            </a:r>
            <a:r>
              <a:rPr lang="fr-FR" sz="3200" i="1" dirty="0">
                <a:solidFill>
                  <a:schemeClr val="accent3"/>
                </a:solidFill>
              </a:rPr>
              <a:t>();"</a:t>
            </a:r>
          </a:p>
        </p:txBody>
      </p:sp>
    </p:spTree>
    <p:extLst>
      <p:ext uri="{BB962C8B-B14F-4D97-AF65-F5344CB8AC3E}">
        <p14:creationId xmlns:p14="http://schemas.microsoft.com/office/powerpoint/2010/main" val="363946327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2144A-D369-087B-0A95-D2D884D44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D8993FB-64C7-8930-CC35-471241411069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PHP: Récupération d’un formulaire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2CAA3D96-0735-F9D4-3A82-3EA122DCF3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PHP / MySQL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20D786B9-40E4-A750-8556-FF8807E9A6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buClr>
                <a:srgbClr val="454545"/>
              </a:buClr>
              <a:buChar char="➢"/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r>
              <a:rPr lang="fr-FR" sz="3200" dirty="0"/>
              <a:t> Récupérer des valeurs de formulaire:</a:t>
            </a:r>
          </a:p>
          <a:p>
            <a:pPr algn="just">
              <a:defRPr>
                <a:solidFill>
                  <a:srgbClr val="454545"/>
                </a:solidFill>
                <a:latin typeface="Verdana"/>
                <a:ea typeface="Verdana"/>
                <a:cs typeface="Verdana"/>
                <a:sym typeface="Verdana"/>
              </a:defRPr>
            </a:pPr>
            <a:br>
              <a:rPr lang="fr-FR" sz="3200" dirty="0"/>
            </a:br>
            <a:r>
              <a:rPr lang="fr-FR" sz="3200" i="1" dirty="0">
                <a:solidFill>
                  <a:schemeClr val="accent3"/>
                </a:solidFill>
              </a:rPr>
              <a:t>$_POST['attribut-</a:t>
            </a:r>
            <a:r>
              <a:rPr lang="fr-FR" sz="3200" i="1" dirty="0" err="1">
                <a:solidFill>
                  <a:schemeClr val="accent3"/>
                </a:solidFill>
              </a:rPr>
              <a:t>name</a:t>
            </a:r>
            <a:r>
              <a:rPr lang="fr-FR" sz="3200" i="1" dirty="0">
                <a:solidFill>
                  <a:schemeClr val="accent3"/>
                </a:solidFill>
              </a:rPr>
              <a:t>-du-champ']</a:t>
            </a:r>
          </a:p>
        </p:txBody>
      </p:sp>
    </p:spTree>
    <p:extLst>
      <p:ext uri="{BB962C8B-B14F-4D97-AF65-F5344CB8AC3E}">
        <p14:creationId xmlns:p14="http://schemas.microsoft.com/office/powerpoint/2010/main" val="188537137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Metadata/LabelInfo.xml><?xml version="1.0" encoding="utf-8"?>
<clbl:labelList xmlns:clbl="http://schemas.microsoft.com/office/2020/mipLabelMetadata">
  <clbl:label id="{13fa5b47-eed4-4ba8-9a94-d4c0b9ca8c9a}" enabled="0" method="" siteId="{13fa5b47-eed4-4ba8-9a94-d4c0b9ca8c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16144</TotalTime>
  <Words>1013</Words>
  <Application>Microsoft Office PowerPoint</Application>
  <PresentationFormat>Personnalisé</PresentationFormat>
  <Paragraphs>118</Paragraphs>
  <Slides>19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Avenir Next Regular</vt:lpstr>
      <vt:lpstr>Calibri</vt:lpstr>
      <vt:lpstr>Helvetica Neue</vt:lpstr>
      <vt:lpstr>Produkt Extralight</vt:lpstr>
      <vt:lpstr>Produkt Light</vt:lpstr>
      <vt:lpstr>Verdana</vt:lpstr>
      <vt:lpstr>38_MinimalistLight</vt:lpstr>
      <vt:lpstr>PHP / MySQL</vt:lpstr>
      <vt:lpstr>Thibault Vinchent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  <vt:lpstr>PHP / MySQL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52</cp:revision>
  <dcterms:modified xsi:type="dcterms:W3CDTF">2026-01-20T15:17:36Z</dcterms:modified>
</cp:coreProperties>
</file>