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4" r:id="rId3"/>
    <p:sldId id="258" r:id="rId4"/>
    <p:sldId id="316" r:id="rId5"/>
    <p:sldId id="327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8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1pPr>
    <a:lvl2pPr marL="0" marR="0" indent="457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2pPr>
    <a:lvl3pPr marL="0" marR="0" indent="914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3pPr>
    <a:lvl4pPr marL="0" marR="0" indent="1371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4pPr>
    <a:lvl5pPr marL="0" marR="0" indent="18288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5pPr>
    <a:lvl6pPr marL="0" marR="0" indent="22860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6pPr>
    <a:lvl7pPr marL="0" marR="0" indent="2743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7pPr>
    <a:lvl8pPr marL="0" marR="0" indent="3200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8pPr>
    <a:lvl9pPr marL="0" marR="0" indent="3657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7CF131-A49D-41E9-BBA8-6F292F38E08D}" v="14" dt="2026-01-14T08:43:16.41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08" autoAdjust="0"/>
    <p:restoredTop sz="56129" autoAdjust="0"/>
  </p:normalViewPr>
  <p:slideViewPr>
    <p:cSldViewPr snapToGrid="0">
      <p:cViewPr varScale="1">
        <p:scale>
          <a:sx n="23" d="100"/>
          <a:sy n="23" d="100"/>
        </p:scale>
        <p:origin x="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HENT Thibault" userId="b919e929-cfef-445e-a456-a3c1568e08ff" providerId="ADAL" clId="{36B71888-F94F-46F8-A2D5-05449A1979BA}"/>
    <pc:docChg chg="undo custSel addSld delSld modSld">
      <pc:chgData name="VINCHENT Thibault" userId="b919e929-cfef-445e-a456-a3c1568e08ff" providerId="ADAL" clId="{36B71888-F94F-46F8-A2D5-05449A1979BA}" dt="2026-01-14T08:43:26.681" v="508" actId="20577"/>
      <pc:docMkLst>
        <pc:docMk/>
      </pc:docMkLst>
      <pc:sldChg chg="modSp mod">
        <pc:chgData name="VINCHENT Thibault" userId="b919e929-cfef-445e-a456-a3c1568e08ff" providerId="ADAL" clId="{36B71888-F94F-46F8-A2D5-05449A1979BA}" dt="2026-01-14T08:17:09.346" v="424" actId="20577"/>
        <pc:sldMkLst>
          <pc:docMk/>
          <pc:sldMk cId="0" sldId="256"/>
        </pc:sldMkLst>
        <pc:spChg chg="mod">
          <ac:chgData name="VINCHENT Thibault" userId="b919e929-cfef-445e-a456-a3c1568e08ff" providerId="ADAL" clId="{36B71888-F94F-46F8-A2D5-05449A1979BA}" dt="2026-01-14T08:17:09.346" v="424" actId="20577"/>
          <ac:spMkLst>
            <pc:docMk/>
            <pc:sldMk cId="0" sldId="256"/>
            <ac:spMk id="171" creationId="{00000000-0000-0000-0000-000000000000}"/>
          </ac:spMkLst>
        </pc:spChg>
        <pc:spChg chg="mod">
          <ac:chgData name="VINCHENT Thibault" userId="b919e929-cfef-445e-a456-a3c1568e08ff" providerId="ADAL" clId="{36B71888-F94F-46F8-A2D5-05449A1979BA}" dt="2026-01-13T13:02:35.804" v="15" actId="20577"/>
          <ac:spMkLst>
            <pc:docMk/>
            <pc:sldMk cId="0" sldId="256"/>
            <ac:spMk id="172" creationId="{00000000-0000-0000-0000-000000000000}"/>
          </ac:spMkLst>
        </pc:spChg>
        <pc:spChg chg="mod">
          <ac:chgData name="VINCHENT Thibault" userId="b919e929-cfef-445e-a456-a3c1568e08ff" providerId="ADAL" clId="{36B71888-F94F-46F8-A2D5-05449A1979BA}" dt="2026-01-13T13:02:29.955" v="9" actId="20577"/>
          <ac:spMkLst>
            <pc:docMk/>
            <pc:sldMk cId="0" sldId="256"/>
            <ac:spMk id="173" creationId="{00000000-0000-0000-0000-000000000000}"/>
          </ac:spMkLst>
        </pc:spChg>
      </pc:sldChg>
      <pc:sldChg chg="modSp mod">
        <pc:chgData name="VINCHENT Thibault" userId="b919e929-cfef-445e-a456-a3c1568e08ff" providerId="ADAL" clId="{36B71888-F94F-46F8-A2D5-05449A1979BA}" dt="2026-01-13T13:30:05.943" v="55" actId="113"/>
        <pc:sldMkLst>
          <pc:docMk/>
          <pc:sldMk cId="0" sldId="258"/>
        </pc:sldMkLst>
        <pc:spChg chg="mod">
          <ac:chgData name="VINCHENT Thibault" userId="b919e929-cfef-445e-a456-a3c1568e08ff" providerId="ADAL" clId="{36B71888-F94F-46F8-A2D5-05449A1979BA}" dt="2026-01-13T13:18:42.695" v="29"/>
          <ac:spMkLst>
            <pc:docMk/>
            <pc:sldMk cId="0" sldId="258"/>
            <ac:spMk id="180" creationId="{00000000-0000-0000-0000-000000000000}"/>
          </ac:spMkLst>
        </pc:spChg>
        <pc:spChg chg="mod">
          <ac:chgData name="VINCHENT Thibault" userId="b919e929-cfef-445e-a456-a3c1568e08ff" providerId="ADAL" clId="{36B71888-F94F-46F8-A2D5-05449A1979BA}" dt="2026-01-13T13:18:20.458" v="28" actId="20577"/>
          <ac:spMkLst>
            <pc:docMk/>
            <pc:sldMk cId="0" sldId="258"/>
            <ac:spMk id="181" creationId="{00000000-0000-0000-0000-000000000000}"/>
          </ac:spMkLst>
        </pc:spChg>
        <pc:spChg chg="mod">
          <ac:chgData name="VINCHENT Thibault" userId="b919e929-cfef-445e-a456-a3c1568e08ff" providerId="ADAL" clId="{36B71888-F94F-46F8-A2D5-05449A1979BA}" dt="2026-01-13T13:30:05.943" v="55" actId="113"/>
          <ac:spMkLst>
            <pc:docMk/>
            <pc:sldMk cId="0" sldId="258"/>
            <ac:spMk id="182" creationId="{00000000-0000-0000-0000-000000000000}"/>
          </ac:spMkLst>
        </pc:spChg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4140145422" sldId="264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771198483" sldId="265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3901059513" sldId="266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4269666881" sldId="267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3983363580" sldId="268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921165744" sldId="269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151222304" sldId="270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508662358" sldId="271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892102479" sldId="273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44165641" sldId="280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116405425" sldId="281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878855900" sldId="282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116897215" sldId="283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3781625109" sldId="285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3711922792" sldId="286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4124607270" sldId="287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049321599" sldId="288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648954034" sldId="289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880026208" sldId="290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589748782" sldId="291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619261078" sldId="292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3719835055" sldId="293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3435068949" sldId="294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6946606" sldId="295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342259332" sldId="296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144559896" sldId="297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3226912321" sldId="298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891113916" sldId="299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675443170" sldId="300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863707271" sldId="301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1480879226" sldId="302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57561778" sldId="303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3162897514" sldId="304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82267916" sldId="305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876414087" sldId="306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1410171251" sldId="307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1944539173" sldId="308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458963254" sldId="309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672126182" sldId="310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262857747" sldId="311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3528582098" sldId="312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2466607823" sldId="313"/>
        </pc:sldMkLst>
      </pc:sldChg>
      <pc:sldChg chg="del">
        <pc:chgData name="VINCHENT Thibault" userId="b919e929-cfef-445e-a456-a3c1568e08ff" providerId="ADAL" clId="{36B71888-F94F-46F8-A2D5-05449A1979BA}" dt="2026-01-13T13:38:07.769" v="57" actId="47"/>
        <pc:sldMkLst>
          <pc:docMk/>
          <pc:sldMk cId="3089845377" sldId="315"/>
        </pc:sldMkLst>
      </pc:sldChg>
      <pc:sldChg chg="modSp add mod">
        <pc:chgData name="VINCHENT Thibault" userId="b919e929-cfef-445e-a456-a3c1568e08ff" providerId="ADAL" clId="{36B71888-F94F-46F8-A2D5-05449A1979BA}" dt="2026-01-13T13:39:52.508" v="85" actId="207"/>
        <pc:sldMkLst>
          <pc:docMk/>
          <pc:sldMk cId="3594533346" sldId="316"/>
        </pc:sldMkLst>
        <pc:spChg chg="mod">
          <ac:chgData name="VINCHENT Thibault" userId="b919e929-cfef-445e-a456-a3c1568e08ff" providerId="ADAL" clId="{36B71888-F94F-46F8-A2D5-05449A1979BA}" dt="2026-01-13T13:38:40.719" v="79" actId="20577"/>
          <ac:spMkLst>
            <pc:docMk/>
            <pc:sldMk cId="3594533346" sldId="316"/>
            <ac:spMk id="180" creationId="{598C588C-A359-83A3-124A-92BC8B436E76}"/>
          </ac:spMkLst>
        </pc:spChg>
        <pc:spChg chg="mod">
          <ac:chgData name="VINCHENT Thibault" userId="b919e929-cfef-445e-a456-a3c1568e08ff" providerId="ADAL" clId="{36B71888-F94F-46F8-A2D5-05449A1979BA}" dt="2026-01-13T13:39:52.508" v="85" actId="207"/>
          <ac:spMkLst>
            <pc:docMk/>
            <pc:sldMk cId="3594533346" sldId="316"/>
            <ac:spMk id="182" creationId="{572A14EE-0DF6-3365-CE8D-C3684B222C6F}"/>
          </ac:spMkLst>
        </pc:spChg>
      </pc:sldChg>
      <pc:sldChg chg="modSp add mod modNotesTx">
        <pc:chgData name="VINCHENT Thibault" userId="b919e929-cfef-445e-a456-a3c1568e08ff" providerId="ADAL" clId="{36B71888-F94F-46F8-A2D5-05449A1979BA}" dt="2026-01-13T14:58:41.233" v="346" actId="33524"/>
        <pc:sldMkLst>
          <pc:docMk/>
          <pc:sldMk cId="1523399415" sldId="317"/>
        </pc:sldMkLst>
        <pc:spChg chg="mod">
          <ac:chgData name="VINCHENT Thibault" userId="b919e929-cfef-445e-a456-a3c1568e08ff" providerId="ADAL" clId="{36B71888-F94F-46F8-A2D5-05449A1979BA}" dt="2026-01-13T13:50:00.185" v="108" actId="20577"/>
          <ac:spMkLst>
            <pc:docMk/>
            <pc:sldMk cId="1523399415" sldId="317"/>
            <ac:spMk id="180" creationId="{80FB8DEB-0BB5-EFCB-A410-69C025BC13E9}"/>
          </ac:spMkLst>
        </pc:spChg>
        <pc:spChg chg="mod">
          <ac:chgData name="VINCHENT Thibault" userId="b919e929-cfef-445e-a456-a3c1568e08ff" providerId="ADAL" clId="{36B71888-F94F-46F8-A2D5-05449A1979BA}" dt="2026-01-13T13:54:43.794" v="148" actId="108"/>
          <ac:spMkLst>
            <pc:docMk/>
            <pc:sldMk cId="1523399415" sldId="317"/>
            <ac:spMk id="182" creationId="{E66DB67E-829A-BC96-1022-31009776EBDC}"/>
          </ac:spMkLst>
        </pc:spChg>
      </pc:sldChg>
      <pc:sldChg chg="modSp add mod">
        <pc:chgData name="VINCHENT Thibault" userId="b919e929-cfef-445e-a456-a3c1568e08ff" providerId="ADAL" clId="{36B71888-F94F-46F8-A2D5-05449A1979BA}" dt="2026-01-13T13:58:03.373" v="181" actId="20577"/>
        <pc:sldMkLst>
          <pc:docMk/>
          <pc:sldMk cId="2563248857" sldId="318"/>
        </pc:sldMkLst>
        <pc:spChg chg="mod">
          <ac:chgData name="VINCHENT Thibault" userId="b919e929-cfef-445e-a456-a3c1568e08ff" providerId="ADAL" clId="{36B71888-F94F-46F8-A2D5-05449A1979BA}" dt="2026-01-13T13:56:53.240" v="152" actId="20577"/>
          <ac:spMkLst>
            <pc:docMk/>
            <pc:sldMk cId="2563248857" sldId="318"/>
            <ac:spMk id="180" creationId="{C4A06D15-52CE-CCEF-4D79-5DA24BD394E3}"/>
          </ac:spMkLst>
        </pc:spChg>
        <pc:spChg chg="mod">
          <ac:chgData name="VINCHENT Thibault" userId="b919e929-cfef-445e-a456-a3c1568e08ff" providerId="ADAL" clId="{36B71888-F94F-46F8-A2D5-05449A1979BA}" dt="2026-01-13T13:58:03.373" v="181" actId="20577"/>
          <ac:spMkLst>
            <pc:docMk/>
            <pc:sldMk cId="2563248857" sldId="318"/>
            <ac:spMk id="182" creationId="{87630075-5AC5-C6B2-F82A-002B367D748C}"/>
          </ac:spMkLst>
        </pc:spChg>
      </pc:sldChg>
      <pc:sldChg chg="modSp add mod">
        <pc:chgData name="VINCHENT Thibault" userId="b919e929-cfef-445e-a456-a3c1568e08ff" providerId="ADAL" clId="{36B71888-F94F-46F8-A2D5-05449A1979BA}" dt="2026-01-13T14:01:03.618" v="196" actId="207"/>
        <pc:sldMkLst>
          <pc:docMk/>
          <pc:sldMk cId="4077356184" sldId="319"/>
        </pc:sldMkLst>
        <pc:spChg chg="mod">
          <ac:chgData name="VINCHENT Thibault" userId="b919e929-cfef-445e-a456-a3c1568e08ff" providerId="ADAL" clId="{36B71888-F94F-46F8-A2D5-05449A1979BA}" dt="2026-01-13T13:59:10.723" v="186" actId="20577"/>
          <ac:spMkLst>
            <pc:docMk/>
            <pc:sldMk cId="4077356184" sldId="319"/>
            <ac:spMk id="180" creationId="{07655448-DDFA-14B3-79BF-52C909307A07}"/>
          </ac:spMkLst>
        </pc:spChg>
        <pc:spChg chg="mod">
          <ac:chgData name="VINCHENT Thibault" userId="b919e929-cfef-445e-a456-a3c1568e08ff" providerId="ADAL" clId="{36B71888-F94F-46F8-A2D5-05449A1979BA}" dt="2026-01-13T14:01:03.618" v="196" actId="207"/>
          <ac:spMkLst>
            <pc:docMk/>
            <pc:sldMk cId="4077356184" sldId="319"/>
            <ac:spMk id="182" creationId="{78B3E23C-010B-D48D-DF51-678E22548990}"/>
          </ac:spMkLst>
        </pc:spChg>
      </pc:sldChg>
      <pc:sldChg chg="modSp add mod">
        <pc:chgData name="VINCHENT Thibault" userId="b919e929-cfef-445e-a456-a3c1568e08ff" providerId="ADAL" clId="{36B71888-F94F-46F8-A2D5-05449A1979BA}" dt="2026-01-13T14:32:23.644" v="216" actId="12"/>
        <pc:sldMkLst>
          <pc:docMk/>
          <pc:sldMk cId="3343750746" sldId="320"/>
        </pc:sldMkLst>
        <pc:spChg chg="mod">
          <ac:chgData name="VINCHENT Thibault" userId="b919e929-cfef-445e-a456-a3c1568e08ff" providerId="ADAL" clId="{36B71888-F94F-46F8-A2D5-05449A1979BA}" dt="2026-01-13T14:31:32.881" v="199"/>
          <ac:spMkLst>
            <pc:docMk/>
            <pc:sldMk cId="3343750746" sldId="320"/>
            <ac:spMk id="180" creationId="{9E56B9DB-A08F-58FA-AF38-0979F6346159}"/>
          </ac:spMkLst>
        </pc:spChg>
        <pc:spChg chg="mod">
          <ac:chgData name="VINCHENT Thibault" userId="b919e929-cfef-445e-a456-a3c1568e08ff" providerId="ADAL" clId="{36B71888-F94F-46F8-A2D5-05449A1979BA}" dt="2026-01-13T14:32:23.644" v="216" actId="12"/>
          <ac:spMkLst>
            <pc:docMk/>
            <pc:sldMk cId="3343750746" sldId="320"/>
            <ac:spMk id="182" creationId="{5CA00098-1F4C-EA1E-2B4B-457608444432}"/>
          </ac:spMkLst>
        </pc:spChg>
      </pc:sldChg>
      <pc:sldChg chg="modSp add mod">
        <pc:chgData name="VINCHENT Thibault" userId="b919e929-cfef-445e-a456-a3c1568e08ff" providerId="ADAL" clId="{36B71888-F94F-46F8-A2D5-05449A1979BA}" dt="2026-01-13T14:53:08.524" v="316" actId="113"/>
        <pc:sldMkLst>
          <pc:docMk/>
          <pc:sldMk cId="982227589" sldId="321"/>
        </pc:sldMkLst>
        <pc:spChg chg="mod">
          <ac:chgData name="VINCHENT Thibault" userId="b919e929-cfef-445e-a456-a3c1568e08ff" providerId="ADAL" clId="{36B71888-F94F-46F8-A2D5-05449A1979BA}" dt="2026-01-13T14:53:08.524" v="316" actId="113"/>
          <ac:spMkLst>
            <pc:docMk/>
            <pc:sldMk cId="982227589" sldId="321"/>
            <ac:spMk id="180" creationId="{72971592-5E1A-A445-4903-094DA77D1B15}"/>
          </ac:spMkLst>
        </pc:spChg>
        <pc:spChg chg="mod">
          <ac:chgData name="VINCHENT Thibault" userId="b919e929-cfef-445e-a456-a3c1568e08ff" providerId="ADAL" clId="{36B71888-F94F-46F8-A2D5-05449A1979BA}" dt="2026-01-13T14:38:38.582" v="232" actId="5793"/>
          <ac:spMkLst>
            <pc:docMk/>
            <pc:sldMk cId="982227589" sldId="321"/>
            <ac:spMk id="182" creationId="{1F9C0758-D11B-13EF-10FF-F359D2798DBB}"/>
          </ac:spMkLst>
        </pc:spChg>
      </pc:sldChg>
      <pc:sldChg chg="modSp add mod">
        <pc:chgData name="VINCHENT Thibault" userId="b919e929-cfef-445e-a456-a3c1568e08ff" providerId="ADAL" clId="{36B71888-F94F-46F8-A2D5-05449A1979BA}" dt="2026-01-13T14:52:53.544" v="315" actId="113"/>
        <pc:sldMkLst>
          <pc:docMk/>
          <pc:sldMk cId="4169603699" sldId="322"/>
        </pc:sldMkLst>
        <pc:spChg chg="mod">
          <ac:chgData name="VINCHENT Thibault" userId="b919e929-cfef-445e-a456-a3c1568e08ff" providerId="ADAL" clId="{36B71888-F94F-46F8-A2D5-05449A1979BA}" dt="2026-01-13T14:52:53.544" v="315" actId="113"/>
          <ac:spMkLst>
            <pc:docMk/>
            <pc:sldMk cId="4169603699" sldId="322"/>
            <ac:spMk id="180" creationId="{A95CAFBE-E88D-F4F9-3F7F-A9DA7BA285E3}"/>
          </ac:spMkLst>
        </pc:spChg>
        <pc:spChg chg="mod">
          <ac:chgData name="VINCHENT Thibault" userId="b919e929-cfef-445e-a456-a3c1568e08ff" providerId="ADAL" clId="{36B71888-F94F-46F8-A2D5-05449A1979BA}" dt="2026-01-13T14:46:10.431" v="284" actId="27636"/>
          <ac:spMkLst>
            <pc:docMk/>
            <pc:sldMk cId="4169603699" sldId="322"/>
            <ac:spMk id="182" creationId="{B4110B0C-A660-A721-77BF-29DEF7216058}"/>
          </ac:spMkLst>
        </pc:spChg>
      </pc:sldChg>
      <pc:sldChg chg="modSp add mod">
        <pc:chgData name="VINCHENT Thibault" userId="b919e929-cfef-445e-a456-a3c1568e08ff" providerId="ADAL" clId="{36B71888-F94F-46F8-A2D5-05449A1979BA}" dt="2026-01-13T14:53:37.012" v="330" actId="20577"/>
        <pc:sldMkLst>
          <pc:docMk/>
          <pc:sldMk cId="1515170606" sldId="323"/>
        </pc:sldMkLst>
        <pc:spChg chg="mod">
          <ac:chgData name="VINCHENT Thibault" userId="b919e929-cfef-445e-a456-a3c1568e08ff" providerId="ADAL" clId="{36B71888-F94F-46F8-A2D5-05449A1979BA}" dt="2026-01-13T14:53:37.012" v="330" actId="20577"/>
          <ac:spMkLst>
            <pc:docMk/>
            <pc:sldMk cId="1515170606" sldId="323"/>
            <ac:spMk id="180" creationId="{70E65AE1-CE60-3AE4-1F38-2DA49EAF8AC5}"/>
          </ac:spMkLst>
        </pc:spChg>
        <pc:spChg chg="mod">
          <ac:chgData name="VINCHENT Thibault" userId="b919e929-cfef-445e-a456-a3c1568e08ff" providerId="ADAL" clId="{36B71888-F94F-46F8-A2D5-05449A1979BA}" dt="2026-01-13T14:48:22.666" v="306" actId="5793"/>
          <ac:spMkLst>
            <pc:docMk/>
            <pc:sldMk cId="1515170606" sldId="323"/>
            <ac:spMk id="182" creationId="{DA17CB84-E33F-59CD-1E19-EE2CF0030095}"/>
          </ac:spMkLst>
        </pc:spChg>
      </pc:sldChg>
      <pc:sldChg chg="modSp add mod">
        <pc:chgData name="VINCHENT Thibault" userId="b919e929-cfef-445e-a456-a3c1568e08ff" providerId="ADAL" clId="{36B71888-F94F-46F8-A2D5-05449A1979BA}" dt="2026-01-13T14:57:43.463" v="345" actId="12"/>
        <pc:sldMkLst>
          <pc:docMk/>
          <pc:sldMk cId="1757467764" sldId="324"/>
        </pc:sldMkLst>
        <pc:spChg chg="mod">
          <ac:chgData name="VINCHENT Thibault" userId="b919e929-cfef-445e-a456-a3c1568e08ff" providerId="ADAL" clId="{36B71888-F94F-46F8-A2D5-05449A1979BA}" dt="2026-01-13T14:52:38.212" v="313" actId="113"/>
          <ac:spMkLst>
            <pc:docMk/>
            <pc:sldMk cId="1757467764" sldId="324"/>
            <ac:spMk id="180" creationId="{7B21CCCE-F06D-1BB1-CBBB-A785D9EA4604}"/>
          </ac:spMkLst>
        </pc:spChg>
        <pc:spChg chg="mod">
          <ac:chgData name="VINCHENT Thibault" userId="b919e929-cfef-445e-a456-a3c1568e08ff" providerId="ADAL" clId="{36B71888-F94F-46F8-A2D5-05449A1979BA}" dt="2026-01-13T14:57:43.463" v="345" actId="12"/>
          <ac:spMkLst>
            <pc:docMk/>
            <pc:sldMk cId="1757467764" sldId="324"/>
            <ac:spMk id="182" creationId="{0984476D-CCAC-F121-1405-D37795929A52}"/>
          </ac:spMkLst>
        </pc:spChg>
      </pc:sldChg>
      <pc:sldChg chg="modSp add mod">
        <pc:chgData name="VINCHENT Thibault" userId="b919e929-cfef-445e-a456-a3c1568e08ff" providerId="ADAL" clId="{36B71888-F94F-46F8-A2D5-05449A1979BA}" dt="2026-01-13T15:18:06.499" v="355" actId="20577"/>
        <pc:sldMkLst>
          <pc:docMk/>
          <pc:sldMk cId="2978400162" sldId="325"/>
        </pc:sldMkLst>
        <pc:spChg chg="mod">
          <ac:chgData name="VINCHENT Thibault" userId="b919e929-cfef-445e-a456-a3c1568e08ff" providerId="ADAL" clId="{36B71888-F94F-46F8-A2D5-05449A1979BA}" dt="2026-01-13T15:18:06.499" v="355" actId="20577"/>
          <ac:spMkLst>
            <pc:docMk/>
            <pc:sldMk cId="2978400162" sldId="325"/>
            <ac:spMk id="182" creationId="{3E7B0F6A-9872-6DE1-D0EA-BC7E5A8B4A87}"/>
          </ac:spMkLst>
        </pc:spChg>
      </pc:sldChg>
      <pc:sldChg chg="modSp add">
        <pc:chgData name="VINCHENT Thibault" userId="b919e929-cfef-445e-a456-a3c1568e08ff" providerId="ADAL" clId="{36B71888-F94F-46F8-A2D5-05449A1979BA}" dt="2026-01-14T08:17:43.004" v="426"/>
        <pc:sldMkLst>
          <pc:docMk/>
          <pc:sldMk cId="2620532981" sldId="326"/>
        </pc:sldMkLst>
        <pc:spChg chg="mod">
          <ac:chgData name="VINCHENT Thibault" userId="b919e929-cfef-445e-a456-a3c1568e08ff" providerId="ADAL" clId="{36B71888-F94F-46F8-A2D5-05449A1979BA}" dt="2026-01-14T08:17:43.004" v="426"/>
          <ac:spMkLst>
            <pc:docMk/>
            <pc:sldMk cId="2620532981" sldId="326"/>
            <ac:spMk id="180" creationId="{F8337934-3AEC-1763-C7BD-C15EB6627B03}"/>
          </ac:spMkLst>
        </pc:spChg>
        <pc:spChg chg="mod">
          <ac:chgData name="VINCHENT Thibault" userId="b919e929-cfef-445e-a456-a3c1568e08ff" providerId="ADAL" clId="{36B71888-F94F-46F8-A2D5-05449A1979BA}" dt="2026-01-14T08:17:18.959" v="425"/>
          <ac:spMkLst>
            <pc:docMk/>
            <pc:sldMk cId="2620532981" sldId="326"/>
            <ac:spMk id="182" creationId="{0E928420-E85F-B7B9-BD45-F3F0198CD08F}"/>
          </ac:spMkLst>
        </pc:spChg>
      </pc:sldChg>
      <pc:sldChg chg="modSp add mod">
        <pc:chgData name="VINCHENT Thibault" userId="b919e929-cfef-445e-a456-a3c1568e08ff" providerId="ADAL" clId="{36B71888-F94F-46F8-A2D5-05449A1979BA}" dt="2026-01-13T15:55:25.871" v="372" actId="20577"/>
        <pc:sldMkLst>
          <pc:docMk/>
          <pc:sldMk cId="3895735131" sldId="327"/>
        </pc:sldMkLst>
        <pc:spChg chg="mod">
          <ac:chgData name="VINCHENT Thibault" userId="b919e929-cfef-445e-a456-a3c1568e08ff" providerId="ADAL" clId="{36B71888-F94F-46F8-A2D5-05449A1979BA}" dt="2026-01-13T15:29:28.079" v="360" actId="20577"/>
          <ac:spMkLst>
            <pc:docMk/>
            <pc:sldMk cId="3895735131" sldId="327"/>
            <ac:spMk id="180" creationId="{1CE8122B-01CB-A20C-B63A-2DD014F7E8A3}"/>
          </ac:spMkLst>
        </pc:spChg>
        <pc:spChg chg="mod">
          <ac:chgData name="VINCHENT Thibault" userId="b919e929-cfef-445e-a456-a3c1568e08ff" providerId="ADAL" clId="{36B71888-F94F-46F8-A2D5-05449A1979BA}" dt="2026-01-13T15:55:25.871" v="372" actId="20577"/>
          <ac:spMkLst>
            <pc:docMk/>
            <pc:sldMk cId="3895735131" sldId="327"/>
            <ac:spMk id="182" creationId="{2A554CE5-30A8-15F6-A660-F8BA77380E07}"/>
          </ac:spMkLst>
        </pc:spChg>
      </pc:sldChg>
      <pc:sldChg chg="modSp add mod modNotesTx">
        <pc:chgData name="VINCHENT Thibault" userId="b919e929-cfef-445e-a456-a3c1568e08ff" providerId="ADAL" clId="{36B71888-F94F-46F8-A2D5-05449A1979BA}" dt="2026-01-14T08:43:26.681" v="508" actId="20577"/>
        <pc:sldMkLst>
          <pc:docMk/>
          <pc:sldMk cId="1027116500" sldId="328"/>
        </pc:sldMkLst>
        <pc:spChg chg="mod">
          <ac:chgData name="VINCHENT Thibault" userId="b919e929-cfef-445e-a456-a3c1568e08ff" providerId="ADAL" clId="{36B71888-F94F-46F8-A2D5-05449A1979BA}" dt="2026-01-14T08:18:10.938" v="450" actId="20577"/>
          <ac:spMkLst>
            <pc:docMk/>
            <pc:sldMk cId="1027116500" sldId="328"/>
            <ac:spMk id="180" creationId="{3C086553-78C7-CD95-67E9-8F4ABBC91354}"/>
          </ac:spMkLst>
        </pc:spChg>
        <pc:spChg chg="mod">
          <ac:chgData name="VINCHENT Thibault" userId="b919e929-cfef-445e-a456-a3c1568e08ff" providerId="ADAL" clId="{36B71888-F94F-46F8-A2D5-05449A1979BA}" dt="2026-01-14T08:18:22.278" v="452" actId="27636"/>
          <ac:spMkLst>
            <pc:docMk/>
            <pc:sldMk cId="1027116500" sldId="328"/>
            <ac:spMk id="182" creationId="{3ECC3335-397D-21F2-04AD-0D2BA3D9C53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AEA074-24A7-4657-AE02-A51F68EA6AA2}" type="slidenum">
              <a:rPr kumimoji="0" lang="fr-FR" sz="1200" b="0" i="0" u="none" strike="noStrike" kern="1200" cap="none" spc="0" normalizeH="0" baseline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78475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0C106-E19F-71ED-E568-93B08B6D0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48B19CC-A3D8-3413-546A-6A157AE2E4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526C573-49A2-3A22-7F81-7254D918C0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407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56FDF-A8FE-2808-A0B0-6ADC2E5B7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F13D01A-6657-EA90-2D49-8DD3BF6D44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44C06B7-ECCB-302D-B310-7956DCE426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79042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462FA-B1FC-47D6-4139-B6DE42328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4F5A52E-7C5C-F662-0098-595735D1C3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5A9FD4C-7334-2A25-AD5B-8D9A76D262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5563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D3565-9BFD-3D5A-5D53-6ECA3EEA4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DD3F334-0928-BB6B-DD0C-B518367E38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3D65299-22C2-EB28-1AE8-5E5086DA1F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39534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255C8-31A8-7A9A-7E5B-86CB76C52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D70914A-5F90-8C7A-7D83-1B7C4FD37D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EBA2C3C-AA11-8D32-3053-4BF1438AAE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16028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559B3-FB23-D2D9-EA0A-4BB44968C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4CAFBDE-37AF-E9C1-A256-4D721B28EF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19C8C05-9250-3BE1-7E8E-2FCB46CDC1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While</a:t>
            </a:r>
            <a:r>
              <a:rPr lang="fr-FR" dirty="0"/>
              <a:t>(</a:t>
            </a:r>
            <a:r>
              <a:rPr lang="fr-FR" dirty="0" err="1"/>
              <a:t>res</a:t>
            </a:r>
            <a:r>
              <a:rPr lang="fr-FR" dirty="0"/>
              <a:t>!=rep || </a:t>
            </a:r>
            <a:r>
              <a:rPr lang="fr-FR" dirty="0" err="1"/>
              <a:t>res</a:t>
            </a:r>
            <a:r>
              <a:rPr lang="fr-FR" dirty="0"/>
              <a:t>!=‘’)</a:t>
            </a:r>
          </a:p>
          <a:p>
            <a:r>
              <a:rPr lang="fr-FR" dirty="0"/>
              <a:t>	if </a:t>
            </a:r>
            <a:r>
              <a:rPr lang="fr-FR" dirty="0" err="1"/>
              <a:t>null</a:t>
            </a:r>
            <a:endParaRPr lang="fr-FR" dirty="0"/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		prompt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586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4335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91CE6-E0E8-27C8-053C-5982879E6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C5F9224-3A85-C32A-B9D6-A99E3048AE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4ECD11A-B8F3-8764-3CE2-BFA7B7596A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8864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0BDAF-47DA-1E18-ECED-F0F0B6911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57C7364-C3E8-A129-24AE-517E7163A9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A7E5CB5-AEBE-E0EC-366E-C329747FE6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8525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D7427-934A-D927-6D09-64124FDCE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07467D6-5983-14EC-F64F-1C97D79D4B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51BACC5-52F9-433F-5CAB-62683B6635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Les différents types de variable: booléen, </a:t>
            </a:r>
            <a:r>
              <a:rPr lang="fr-FR" dirty="0" err="1"/>
              <a:t>number</a:t>
            </a:r>
            <a:r>
              <a:rPr lang="fr-FR" dirty="0"/>
              <a:t>, chaine de caractère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0663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F482D-0B7D-6A9E-12F1-8F7ECF59E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9BCFB7B-42C1-393D-C534-6D60BEA0D4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66D67D5-DCDA-28D9-5D44-4725F3D101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1411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DE617-B788-026A-6B20-CB3EF92E3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BA3F1A1-74B9-6E47-213A-7045D28EFE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AAB5AE9-63C4-3279-9001-875E4772FC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9288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55015-8546-6719-A3C3-DFF1DB343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27324EF-3325-D983-C9B6-B3F18B5960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ED4D1CB-C587-9DE6-94C6-544477E326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8453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F59E7-88ED-B8E9-B0C2-644A796AF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B015780-D2A8-879A-E811-9CAA0C011A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94E2D9A-F92B-E961-FA35-CEE731B25C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6495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12268950"/>
            <a:ext cx="21971000" cy="66040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spcBef>
                <a:spcPts val="0"/>
              </a:spcBef>
              <a:buSzTx/>
              <a:buNone/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Auteur et date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</p:spPr>
        <p:txBody>
          <a:bodyPr anchor="b"/>
          <a:lstStyle>
            <a:lvl1pPr defTabSz="355600">
              <a:defRPr sz="12000" spc="-119"/>
            </a:lvl1pPr>
          </a:lstStyle>
          <a:p>
            <a:r>
              <a:t>Titre de la présentation</a:t>
            </a:r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7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8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100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10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D8E831-8378-4BAB-BCBD-A7C304698550}" type="datetime1">
              <a:rPr lang="fr-FR" noProof="0" smtClean="0"/>
              <a:t>13/01/2026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3419732" y="12477591"/>
            <a:ext cx="527388" cy="410369"/>
          </a:xfrm>
        </p:spPr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40461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538179" y="12443459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20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5" r:id="rId3"/>
    <p:sldLayoutId id="2147483656" r:id="rId4"/>
    <p:sldLayoutId id="2147483658" r:id="rId5"/>
    <p:sldLayoutId id="2147483659" r:id="rId6"/>
  </p:sldLayoutIdLst>
  <p:transition spd="med"/>
  <p:txStyles>
    <p:titleStyle>
      <a:lvl1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457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914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1371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8288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22860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2743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3200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3657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457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914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1371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1828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22860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2743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3200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3657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4114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thibault.vinchent@competences-developpemen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hibault Vinchent - lundi 24 juin au mercredi 26 juin 2024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dirty="0"/>
              <a:t>Thibault </a:t>
            </a:r>
            <a:r>
              <a:rPr dirty="0" err="1"/>
              <a:t>Vinchen</a:t>
            </a:r>
            <a:r>
              <a:rPr lang="fr-FR" dirty="0"/>
              <a:t>t, corrigé des exercices sur mon site je-code.com</a:t>
            </a:r>
            <a:endParaRPr dirty="0"/>
          </a:p>
        </p:txBody>
      </p:sp>
      <p:sp>
        <p:nvSpPr>
          <p:cNvPr id="172" name="Ingénieurie des besoins &amp; Analyse de l’existant"/>
          <p:cNvSpPr txBox="1">
            <a:spLocks noGrp="1"/>
          </p:cNvSpPr>
          <p:nvPr>
            <p:ph type="subTitle" sz="quarter" idx="1"/>
          </p:nvPr>
        </p:nvSpPr>
        <p:spPr>
          <a:xfrm>
            <a:off x="1206498" y="8832850"/>
            <a:ext cx="21971001" cy="2006600"/>
          </a:xfrm>
          <a:prstGeom prst="rect">
            <a:avLst/>
          </a:prstGeom>
        </p:spPr>
        <p:txBody>
          <a:bodyPr/>
          <a:lstStyle/>
          <a:p>
            <a:r>
              <a:rPr lang="fr-FR" dirty="0" err="1"/>
              <a:t>Bachelor</a:t>
            </a:r>
            <a:r>
              <a:rPr lang="fr-FR" dirty="0"/>
              <a:t> 1</a:t>
            </a:r>
            <a:r>
              <a:rPr lang="fr-FR" baseline="30000" dirty="0"/>
              <a:t>ère</a:t>
            </a:r>
            <a:r>
              <a:rPr lang="fr-FR" dirty="0"/>
              <a:t> année</a:t>
            </a:r>
            <a:endParaRPr dirty="0"/>
          </a:p>
        </p:txBody>
      </p:sp>
      <p:sp>
        <p:nvSpPr>
          <p:cNvPr id="173" name="Consultante…"/>
          <p:cNvSpPr txBox="1">
            <a:spLocks noGrp="1"/>
          </p:cNvSpPr>
          <p:nvPr>
            <p:ph type="ctrTitle"/>
          </p:nvPr>
        </p:nvSpPr>
        <p:spPr>
          <a:xfrm>
            <a:off x="1206498" y="3567422"/>
            <a:ext cx="21971004" cy="5176528"/>
          </a:xfrm>
          <a:prstGeom prst="rect">
            <a:avLst/>
          </a:prstGeom>
        </p:spPr>
        <p:txBody>
          <a:bodyPr/>
          <a:lstStyle/>
          <a:p>
            <a:pPr defTabSz="184911">
              <a:defRPr sz="10971" spc="-109"/>
            </a:pPr>
            <a:r>
              <a:rPr lang="fr-FR" dirty="0"/>
              <a:t>JavaScript</a:t>
            </a:r>
            <a:endParaRPr dirty="0"/>
          </a:p>
        </p:txBody>
      </p:sp>
      <p:pic>
        <p:nvPicPr>
          <p:cNvPr id="174" name="EPSI_POS_RVB.png" descr="EPSI_POS_RV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452" y="858098"/>
            <a:ext cx="4873212" cy="18095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E78DE-4C0D-6F18-AAAB-E85D93F42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72971592-5E1A-A445-4903-094DA77D1B1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Les structures de contrôle : </a:t>
            </a:r>
            <a:r>
              <a:rPr lang="fr-FR" b="1" dirty="0"/>
              <a:t>if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53A7080-691B-961D-D40B-33E05C32C4D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F9C0758-D11B-13EF-10FF-F359D2798D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just">
              <a:buClr>
                <a:srgbClr val="454545"/>
              </a:buClr>
              <a:buChar char="➢"/>
              <a:defRPr sz="2800"/>
            </a:pPr>
            <a:r>
              <a:rPr lang="fr-FR" sz="36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 Permet de rendre son site dynamique. Le site se comportera différemment selon les valeurs prises par le contexte (les variables).</a:t>
            </a:r>
          </a:p>
          <a:p>
            <a:pPr>
              <a:buClr>
                <a:srgbClr val="454545"/>
              </a:buClr>
              <a:buChar char="➢"/>
              <a:defRPr sz="2800"/>
            </a:pPr>
            <a:r>
              <a:rPr lang="fr-FR" sz="36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 La structure si… alors… sinon…</a:t>
            </a:r>
          </a:p>
          <a:p>
            <a:pPr marL="0" indent="0">
              <a:buClr>
                <a:srgbClr val="454545"/>
              </a:buClr>
              <a:buNone/>
              <a:defRPr sz="2800"/>
            </a:pPr>
            <a:br>
              <a:rPr lang="fr-FR" sz="36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if(</a:t>
            </a:r>
            <a:r>
              <a:rPr lang="fr-FR" sz="36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condition</a:t>
            </a:r>
            <a: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){</a:t>
            </a:r>
            <a:b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r-FR" sz="3600" i="1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// </a:t>
            </a:r>
            <a:r>
              <a:rPr lang="fr-FR" sz="3600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code qui s’exécute si la condition est réunie</a:t>
            </a:r>
            <a:b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b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600" i="1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else</a:t>
            </a:r>
            <a: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if(</a:t>
            </a:r>
            <a:r>
              <a:rPr lang="fr-FR" sz="36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autre condition</a:t>
            </a:r>
            <a: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){</a:t>
            </a:r>
            <a:b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r-FR" sz="3600" i="1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// </a:t>
            </a:r>
            <a:r>
              <a:rPr lang="fr-FR" sz="3600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code qui s’exécute si l’autre condition est réunie</a:t>
            </a:r>
            <a:b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b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600" i="1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else</a:t>
            </a:r>
            <a: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{</a:t>
            </a:r>
            <a:b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r-FR" sz="3600" i="1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// </a:t>
            </a:r>
            <a:r>
              <a:rPr lang="fr-FR" sz="3600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code qui s’exécute si aucune condition n’est réunie</a:t>
            </a:r>
            <a:b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8222758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75BB7-1506-D7FB-8CFF-B3762333B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A95CAFBE-E88D-F4F9-3F7F-A9DA7BA285E3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Les structures de contrôle : </a:t>
            </a:r>
            <a:r>
              <a:rPr lang="fr-FR" b="1" dirty="0"/>
              <a:t>if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E11C66AB-C0BC-1BC8-5C6C-1601685F12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B4110B0C-A660-A721-77BF-29DEF72160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Clr>
                <a:srgbClr val="454545"/>
              </a:buClr>
              <a:buNone/>
              <a:defRPr sz="2800"/>
            </a:pPr>
            <a:r>
              <a:rPr lang="fr-FR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Exemple</a:t>
            </a:r>
            <a:b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br>
              <a:rPr lang="fr-FR" sz="3600" i="1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var </a:t>
            </a:r>
            <a:r>
              <a:rPr lang="fr-FR" sz="3000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mon_chiffre</a:t>
            </a: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= "4";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if(</a:t>
            </a:r>
            <a:r>
              <a:rPr lang="fr-FR" sz="3000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mon_chiffre</a:t>
            </a: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&lt; 2){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   </a:t>
            </a:r>
            <a:r>
              <a:rPr lang="fr-FR" sz="3000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document.write</a:t>
            </a: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("mon chiffre est plus petit que 2");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else</a:t>
            </a: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if(</a:t>
            </a:r>
            <a:r>
              <a:rPr lang="fr-FR" sz="3000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mon_chiffre</a:t>
            </a: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&gt; 2){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   </a:t>
            </a:r>
            <a:r>
              <a:rPr lang="fr-FR" sz="3000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document.write</a:t>
            </a: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("mon chiffre est plus grand que 2");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else</a:t>
            </a: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if(</a:t>
            </a:r>
            <a:r>
              <a:rPr lang="fr-FR" sz="3000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mon_chiffre</a:t>
            </a: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== 2){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   </a:t>
            </a:r>
            <a:r>
              <a:rPr lang="fr-FR" sz="3000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document.write</a:t>
            </a: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("mon chiffre vaut 2");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else</a:t>
            </a: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{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    </a:t>
            </a:r>
            <a:r>
              <a:rPr lang="fr-FR" sz="3000" dirty="0" err="1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document.write</a:t>
            </a: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("vous n’avez pas entré un chiffre");</a:t>
            </a:r>
            <a:b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000" dirty="0">
                <a:solidFill>
                  <a:srgbClr val="00B0F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lang="fr-FR" sz="3600" i="1" dirty="0">
              <a:solidFill>
                <a:srgbClr val="00B0F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indent="0">
              <a:buClr>
                <a:srgbClr val="454545"/>
              </a:buClr>
              <a:buNone/>
              <a:defRPr sz="2800"/>
            </a:pPr>
            <a:r>
              <a:rPr lang="fr-FR" sz="4800" dirty="0">
                <a:solidFill>
                  <a:srgbClr val="EE0000"/>
                </a:solidFill>
                <a:latin typeface="Verdana"/>
                <a:ea typeface="Verdana"/>
                <a:cs typeface="Verdana"/>
                <a:sym typeface="Verdana"/>
              </a:rPr>
              <a:t>Note : bien faire attention à l’utilisation du double égal lors du test</a:t>
            </a:r>
          </a:p>
          <a:p>
            <a:pPr marL="0" indent="0">
              <a:buClr>
                <a:srgbClr val="454545"/>
              </a:buClr>
              <a:buNone/>
              <a:defRPr sz="2800"/>
            </a:pPr>
            <a:endParaRPr lang="fr-FR" sz="3600" i="1" dirty="0">
              <a:solidFill>
                <a:srgbClr val="00B0F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69603699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80E12-99C0-8D34-B3A5-D0FD46BA5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70E65AE1-CE60-3AE4-1F38-2DA49EAF8AC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Exercice 17-2 : </a:t>
            </a:r>
            <a:r>
              <a:rPr lang="fr-FR" b="1" dirty="0"/>
              <a:t>if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3723B5E6-2EB2-0E20-7748-C8E528F0AC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DA17CB84-E33F-59CD-1E19-EE2CF00300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Remplacez la fonction prompt par une énigme </a:t>
            </a:r>
          </a:p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Utilisez une structures conditionnelle pour:</a:t>
            </a:r>
          </a:p>
          <a:p>
            <a:pPr marL="457200" lvl="1" indent="0"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Afficher un message de félicitations si la réponse est bonne</a:t>
            </a:r>
          </a:p>
          <a:p>
            <a:pPr marL="457200" lvl="1" indent="0"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Afficher un message d’erreur dans les autres cas</a:t>
            </a:r>
          </a:p>
          <a:p>
            <a:pPr marL="457200" lvl="1" indent="0" algn="just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lang="fr-FR" dirty="0"/>
          </a:p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Problème: il serait plus pertinent d’afficher à nouveau l’énigme tant que la réponse est mauvaise</a:t>
            </a:r>
          </a:p>
        </p:txBody>
      </p:sp>
    </p:spTree>
    <p:extLst>
      <p:ext uri="{BB962C8B-B14F-4D97-AF65-F5344CB8AC3E}">
        <p14:creationId xmlns:p14="http://schemas.microsoft.com/office/powerpoint/2010/main" val="151517060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27FFB-0B3D-45AD-C04F-C4257D69A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7B21CCCE-F06D-1BB1-CBBB-A785D9EA460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Les structures de contrôle : </a:t>
            </a:r>
            <a:r>
              <a:rPr lang="fr-FR" b="1" dirty="0" err="1"/>
              <a:t>while</a:t>
            </a:r>
            <a:endParaRPr lang="fr-FR" b="1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8A74E383-A743-A9F2-156C-C012A8AF51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0984476D-CCAC-F121-1405-D37795929A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just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Permet de boucler </a:t>
            </a:r>
            <a:r>
              <a:rPr lang="fr-FR" b="1" dirty="0"/>
              <a:t>tant que </a:t>
            </a:r>
            <a:r>
              <a:rPr lang="fr-FR" dirty="0"/>
              <a:t>la condition est valide</a:t>
            </a:r>
          </a:p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lang="fr-FR" dirty="0"/>
          </a:p>
          <a:p>
            <a:pPr>
              <a:buClr>
                <a:srgbClr val="454545"/>
              </a:buClr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La structure </a:t>
            </a:r>
            <a:r>
              <a:rPr lang="fr-FR" dirty="0" err="1"/>
              <a:t>while</a:t>
            </a:r>
            <a:endParaRPr lang="fr-FR" dirty="0"/>
          </a:p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 err="1">
                <a:solidFill>
                  <a:srgbClr val="00B0F0"/>
                </a:solidFill>
              </a:rPr>
              <a:t>while</a:t>
            </a:r>
            <a:r>
              <a:rPr lang="fr-FR" dirty="0">
                <a:solidFill>
                  <a:srgbClr val="00B0F0"/>
                </a:solidFill>
              </a:rPr>
              <a:t>(condition){</a:t>
            </a:r>
            <a:br>
              <a:rPr lang="fr-FR" dirty="0">
                <a:solidFill>
                  <a:srgbClr val="00B0F0"/>
                </a:solidFill>
              </a:rPr>
            </a:br>
            <a:r>
              <a:rPr lang="fr-FR" dirty="0">
                <a:solidFill>
                  <a:srgbClr val="00B0F0"/>
                </a:solidFill>
              </a:rPr>
              <a:t> </a:t>
            </a:r>
            <a:r>
              <a:rPr lang="fr-FR" dirty="0">
                <a:solidFill>
                  <a:srgbClr val="002060"/>
                </a:solidFill>
              </a:rPr>
              <a:t>// code qui s’exécute </a:t>
            </a:r>
            <a:r>
              <a:rPr lang="fr-FR" b="1" dirty="0">
                <a:solidFill>
                  <a:srgbClr val="002060"/>
                </a:solidFill>
              </a:rPr>
              <a:t>tant que </a:t>
            </a:r>
            <a:r>
              <a:rPr lang="fr-FR" dirty="0">
                <a:solidFill>
                  <a:srgbClr val="002060"/>
                </a:solidFill>
              </a:rPr>
              <a:t>la condition est valide</a:t>
            </a:r>
            <a:br>
              <a:rPr lang="fr-FR" dirty="0">
                <a:solidFill>
                  <a:srgbClr val="00B0F0"/>
                </a:solidFill>
              </a:rPr>
            </a:br>
            <a:r>
              <a:rPr lang="fr-FR" dirty="0">
                <a:solidFill>
                  <a:srgbClr val="00B0F0"/>
                </a:solidFill>
              </a:rPr>
              <a:t>}</a:t>
            </a:r>
          </a:p>
          <a:p>
            <a:pPr marL="0" indent="0" algn="just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746776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FD0E2-DC6F-7D29-8FC4-01BD93428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0B2CF9D-A6C8-0717-4DCF-2DE8219E0D1F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Les structures de contrôle : </a:t>
            </a:r>
            <a:r>
              <a:rPr lang="fr-FR" b="1" dirty="0" err="1"/>
              <a:t>while</a:t>
            </a:r>
            <a:endParaRPr lang="fr-FR" b="1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1A8680B2-36E0-EBC2-ED13-0ABE81A308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E7B0F6A-9872-6DE1-D0EA-BC7E5A8B4A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Exemple</a:t>
            </a:r>
            <a:br>
              <a:rPr lang="fr-FR" dirty="0"/>
            </a:br>
            <a:br>
              <a:rPr lang="fr-FR" dirty="0"/>
            </a:br>
            <a:r>
              <a:rPr lang="fr-FR" dirty="0" err="1">
                <a:solidFill>
                  <a:srgbClr val="00B0F0"/>
                </a:solidFill>
              </a:rPr>
              <a:t>while</a:t>
            </a:r>
            <a:r>
              <a:rPr lang="fr-FR" dirty="0">
                <a:solidFill>
                  <a:srgbClr val="00B0F0"/>
                </a:solidFill>
              </a:rPr>
              <a:t> (</a:t>
            </a:r>
            <a:r>
              <a:rPr lang="fr-FR" dirty="0" err="1">
                <a:solidFill>
                  <a:srgbClr val="00B0F0"/>
                </a:solidFill>
              </a:rPr>
              <a:t>enigme</a:t>
            </a:r>
            <a:r>
              <a:rPr lang="fr-FR" dirty="0">
                <a:solidFill>
                  <a:srgbClr val="00B0F0"/>
                </a:solidFill>
              </a:rPr>
              <a:t> != "7") {</a:t>
            </a:r>
            <a:br>
              <a:rPr lang="fr-FR" dirty="0">
                <a:solidFill>
                  <a:srgbClr val="00B0F0"/>
                </a:solidFill>
              </a:rPr>
            </a:br>
            <a:r>
              <a:rPr lang="fr-FR" dirty="0">
                <a:solidFill>
                  <a:srgbClr val="00B0F0"/>
                </a:solidFill>
              </a:rPr>
              <a:t>  </a:t>
            </a:r>
            <a:r>
              <a:rPr lang="fr-FR" dirty="0" err="1">
                <a:solidFill>
                  <a:srgbClr val="00B0F0"/>
                </a:solidFill>
              </a:rPr>
              <a:t>enigme</a:t>
            </a:r>
            <a:r>
              <a:rPr lang="fr-FR" dirty="0">
                <a:solidFill>
                  <a:srgbClr val="00B0F0"/>
                </a:solidFill>
              </a:rPr>
              <a:t> = prompt("Combien font 4 + 3");</a:t>
            </a:r>
            <a:br>
              <a:rPr lang="fr-FR" dirty="0">
                <a:solidFill>
                  <a:srgbClr val="00B0F0"/>
                </a:solidFill>
              </a:rPr>
            </a:br>
            <a:r>
              <a:rPr lang="fr-FR" dirty="0">
                <a:solidFill>
                  <a:srgbClr val="00B0F0"/>
                </a:solidFill>
              </a:rPr>
              <a:t>}</a:t>
            </a:r>
          </a:p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i="1" dirty="0"/>
              <a:t>Note : « != » test si la valeur est « différent de »</a:t>
            </a:r>
          </a:p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840016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28888-B033-4DCE-6330-46805C5F3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F8337934-3AEC-1763-C7BD-C15EB6627B03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Exercice 17-3 : </a:t>
            </a:r>
            <a:r>
              <a:rPr lang="fr-FR" b="1" dirty="0" err="1"/>
              <a:t>while</a:t>
            </a:r>
            <a:endParaRPr lang="fr-FR" b="1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3C59A758-7B45-D1BE-4BBE-6A915EC7C8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0E928420-E85F-B7B9-BD45-F3F0198CD0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Affichez à nouveau l’énigme tant que la réponse est mauvaise</a:t>
            </a:r>
          </a:p>
        </p:txBody>
      </p:sp>
    </p:spTree>
    <p:extLst>
      <p:ext uri="{BB962C8B-B14F-4D97-AF65-F5344CB8AC3E}">
        <p14:creationId xmlns:p14="http://schemas.microsoft.com/office/powerpoint/2010/main" val="2620532981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174F4-8031-28C3-B2D7-41EACE448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C086553-78C7-CD95-67E9-8F4ABBC9135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Exercice 18 : prompt(), if, </a:t>
            </a:r>
            <a:r>
              <a:rPr lang="fr-FR" b="1" dirty="0" err="1"/>
              <a:t>while</a:t>
            </a:r>
            <a:endParaRPr lang="fr-FR" b="1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EFC70E11-B3D7-2E92-AD52-E2BCE24BBA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ECC3335-397D-21F2-04AD-0D2BA3D9C5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Refaite la fonction prompt qui affiche un message de bienvenue pour le visiteur et lui demande en même temps son nom. Comme auparavant:</a:t>
            </a:r>
          </a:p>
          <a:p>
            <a:pPr marL="457200" lvl="1" indent="0"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Stockez la valeur insérée dans une variable</a:t>
            </a:r>
          </a:p>
          <a:p>
            <a:pPr marL="457200" lvl="1" indent="0"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Affichez la valeur insérée dans une variable sur la page</a:t>
            </a:r>
          </a:p>
          <a:p>
            <a:pPr algn="just"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lang="fr-FR" dirty="0"/>
          </a:p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Et maintenant:</a:t>
            </a:r>
          </a:p>
          <a:p>
            <a:pPr marL="457200" lvl="1" indent="0"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Si l’utilisateur clique sur « Annuler », nommez-le « illustre inconnu(e) »</a:t>
            </a:r>
          </a:p>
          <a:p>
            <a:pPr marL="457200" lvl="1" indent="0"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Si l’utilisateur clique sur « OK » sans entrer de valeur, affichez à nouveau le prompt</a:t>
            </a:r>
          </a:p>
        </p:txBody>
      </p:sp>
    </p:spTree>
    <p:extLst>
      <p:ext uri="{BB962C8B-B14F-4D97-AF65-F5344CB8AC3E}">
        <p14:creationId xmlns:p14="http://schemas.microsoft.com/office/powerpoint/2010/main" val="102711650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559F60-4CE1-4E2F-86EA-1B60679F1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0986" y="579120"/>
            <a:ext cx="9076248" cy="1940900"/>
          </a:xfrm>
        </p:spPr>
        <p:txBody>
          <a:bodyPr rtlCol="0" anchor="b">
            <a:normAutofit/>
          </a:bodyPr>
          <a:lstStyle/>
          <a:p>
            <a:pPr algn="l"/>
            <a:r>
              <a:rPr lang="fr-FR" sz="8000" dirty="0"/>
              <a:t>Thibault </a:t>
            </a:r>
            <a:r>
              <a:rPr lang="fr-FR" sz="8000" dirty="0" err="1"/>
              <a:t>Vinchent</a:t>
            </a:r>
            <a:endParaRPr lang="fr-FR" sz="8000" dirty="0"/>
          </a:p>
        </p:txBody>
      </p:sp>
      <p:sp>
        <p:nvSpPr>
          <p:cNvPr id="24" name="Espace réservé du contenu 2">
            <a:extLst>
              <a:ext uri="{FF2B5EF4-FFF2-40B4-BE49-F238E27FC236}">
                <a16:creationId xmlns:a16="http://schemas.microsoft.com/office/drawing/2014/main" id="{F260476B-CCA6-412B-A9C5-399C34AE6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0986" y="2520020"/>
            <a:ext cx="8807192" cy="9961540"/>
          </a:xfrm>
        </p:spPr>
        <p:txBody>
          <a:bodyPr rtlCol="0" anchor="t">
            <a:normAutofit fontScale="25000" lnSpcReduction="20000"/>
          </a:bodyPr>
          <a:lstStyle/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Formateur permanent EPSI</a:t>
            </a: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thibault.vinchent@competences-developpement.com</a:t>
            </a:r>
            <a:endParaRPr lang="fr-FR" sz="14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Toujours à votre disposition pour des compléments de cours, suivi de projet.</a:t>
            </a:r>
          </a:p>
          <a:p>
            <a:pPr marL="1216800" indent="-1143000">
              <a:lnSpc>
                <a:spcPct val="107000"/>
              </a:lnSpc>
              <a:spcAft>
                <a:spcPts val="1600"/>
              </a:spcAft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Formateur en conception d’applications depuis 2015 (écoles d’ingénieur, universités, instituts)</a:t>
            </a:r>
          </a:p>
          <a:p>
            <a:pPr marL="1216800" indent="-1143000">
              <a:lnSpc>
                <a:spcPct val="107000"/>
              </a:lnSpc>
              <a:spcAft>
                <a:spcPts val="1600"/>
              </a:spcAft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Ingénieur développement depuis 2010 (Sopra, Toyota, Eurotunnel etc.).</a:t>
            </a: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Illustration : Exemples de sites créés…</a:t>
            </a:r>
            <a:b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dont certains</a:t>
            </a:r>
            <a:r>
              <a:rPr lang="fr-FR" sz="144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toujours en fonctionnement…</a:t>
            </a:r>
            <a:endParaRPr lang="fr-FR" sz="14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3800" indent="0">
              <a:buNone/>
            </a:pPr>
            <a:endParaRPr lang="fr-FR" sz="4800" dirty="0"/>
          </a:p>
        </p:txBody>
      </p:sp>
      <p:pic>
        <p:nvPicPr>
          <p:cNvPr id="8" name="Image 7" descr="Une image contenant text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32324C69-24F5-DCDA-289E-32E162F57D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1238" cy="1371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8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Introduction à la programmation</a:t>
            </a:r>
          </a:p>
        </p:txBody>
      </p:sp>
      <p:sp>
        <p:nvSpPr>
          <p:cNvPr id="181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/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effectLst/>
              </a:rPr>
              <a:t>Aussi appelé algorithmique. Mais qu’est ce que c’est?</a:t>
            </a:r>
          </a:p>
          <a:p>
            <a:pPr marL="0" indent="0">
              <a:buNone/>
            </a:pPr>
            <a:r>
              <a:rPr lang="fr-FR" b="1" i="1" dirty="0">
                <a:effectLst/>
              </a:rPr>
              <a:t>Un algorithme est un code qui transforme un élément a en élément b. </a:t>
            </a:r>
          </a:p>
          <a:p>
            <a:pPr marL="0" indent="0">
              <a:buNone/>
            </a:pPr>
            <a:r>
              <a:rPr lang="fr-FR" i="1" dirty="0">
                <a:effectLst/>
              </a:rPr>
              <a:t>En décomposant le problème en une suite d’étapes simples, finies et ordonnées.</a:t>
            </a:r>
          </a:p>
          <a:p>
            <a:pPr marL="0" indent="0">
              <a:buNone/>
            </a:pPr>
            <a:endParaRPr lang="fr-FR" i="1" dirty="0">
              <a:effectLst/>
            </a:endParaRPr>
          </a:p>
          <a:p>
            <a:r>
              <a:rPr lang="fr-FR" dirty="0">
                <a:effectLst/>
              </a:rPr>
              <a:t> Exemple de l’addition: a1 et a2 renvoie b le résultat de l’addition de a1 et a2</a:t>
            </a:r>
          </a:p>
          <a:p>
            <a:r>
              <a:rPr lang="fr-FR" dirty="0">
                <a:effectLst/>
              </a:rPr>
              <a:t> Exemple utile du mot de passe avec 3xMach1na&amp;eg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C8535-C4F0-DEFD-7B47-FFB85A5BE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598C588C-A359-83A3-124A-92BC8B436E76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Insertion dans le HTML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DE1AF05-82D8-A09C-1FE3-41C1044167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572A14EE-0DF6-3365-CE8D-C3684B222C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effectLst/>
              </a:rPr>
              <a:t>Insertion du javascript comme avec le CSS:</a:t>
            </a:r>
            <a:br>
              <a:rPr lang="fr-FR" dirty="0">
                <a:effectLst/>
              </a:rPr>
            </a:br>
            <a:endParaRPr lang="fr-FR" dirty="0">
              <a:effectLst/>
            </a:endParaRPr>
          </a:p>
          <a:p>
            <a:r>
              <a:rPr lang="fr-FR" dirty="0">
                <a:effectLst/>
              </a:rPr>
              <a:t> soit à l’intérieur d’une balise spécifique dans le &lt;</a:t>
            </a:r>
            <a:r>
              <a:rPr lang="fr-FR" dirty="0" err="1">
                <a:effectLst/>
              </a:rPr>
              <a:t>head</a:t>
            </a:r>
            <a:r>
              <a:rPr lang="fr-FR" dirty="0">
                <a:effectLst/>
              </a:rPr>
              <a:t>&gt;:</a:t>
            </a:r>
            <a:br>
              <a:rPr lang="fr-FR" dirty="0">
                <a:effectLst/>
              </a:rPr>
            </a:br>
            <a:br>
              <a:rPr lang="fr-FR" dirty="0">
                <a:effectLst/>
              </a:rPr>
            </a:br>
            <a:r>
              <a:rPr lang="fr-FR" dirty="0">
                <a:solidFill>
                  <a:srgbClr val="0070C0"/>
                </a:solidFill>
                <a:effectLst/>
              </a:rPr>
              <a:t>&lt;script type="</a:t>
            </a:r>
            <a:r>
              <a:rPr lang="fr-FR" dirty="0" err="1">
                <a:solidFill>
                  <a:srgbClr val="0070C0"/>
                </a:solidFill>
                <a:effectLst/>
              </a:rPr>
              <a:t>text</a:t>
            </a:r>
            <a:r>
              <a:rPr lang="fr-FR" dirty="0">
                <a:solidFill>
                  <a:srgbClr val="0070C0"/>
                </a:solidFill>
                <a:effectLst/>
              </a:rPr>
              <a:t>/javascript"&gt;</a:t>
            </a:r>
            <a:br>
              <a:rPr lang="fr-FR" dirty="0">
                <a:solidFill>
                  <a:srgbClr val="0070C0"/>
                </a:solidFill>
                <a:effectLst/>
              </a:rPr>
            </a:br>
            <a:r>
              <a:rPr lang="fr-FR" dirty="0">
                <a:solidFill>
                  <a:srgbClr val="0070C0"/>
                </a:solidFill>
                <a:effectLst/>
              </a:rPr>
              <a:t>// mon code javascript</a:t>
            </a:r>
            <a:br>
              <a:rPr lang="fr-FR" dirty="0">
                <a:solidFill>
                  <a:srgbClr val="0070C0"/>
                </a:solidFill>
                <a:effectLst/>
              </a:rPr>
            </a:br>
            <a:r>
              <a:rPr lang="fr-FR" dirty="0">
                <a:solidFill>
                  <a:srgbClr val="0070C0"/>
                </a:solidFill>
                <a:effectLst/>
              </a:rPr>
              <a:t>&lt;/script&gt;</a:t>
            </a:r>
            <a:br>
              <a:rPr lang="fr-FR" dirty="0">
                <a:effectLst/>
              </a:rPr>
            </a:br>
            <a:endParaRPr lang="fr-FR" dirty="0">
              <a:effectLst/>
            </a:endParaRPr>
          </a:p>
          <a:p>
            <a:r>
              <a:rPr lang="fr-FR" dirty="0">
                <a:effectLst/>
              </a:rPr>
              <a:t> soit dans un fichier externe:</a:t>
            </a:r>
            <a:br>
              <a:rPr lang="fr-FR" dirty="0">
                <a:effectLst/>
              </a:rPr>
            </a:br>
            <a:br>
              <a:rPr lang="fr-FR" dirty="0">
                <a:solidFill>
                  <a:srgbClr val="0070C0"/>
                </a:solidFill>
                <a:effectLst/>
              </a:rPr>
            </a:br>
            <a:r>
              <a:rPr lang="fr-FR" dirty="0">
                <a:solidFill>
                  <a:srgbClr val="0070C0"/>
                </a:solidFill>
                <a:effectLst/>
              </a:rPr>
              <a:t>&lt;script type="</a:t>
            </a:r>
            <a:r>
              <a:rPr lang="fr-FR" dirty="0" err="1">
                <a:solidFill>
                  <a:srgbClr val="0070C0"/>
                </a:solidFill>
                <a:effectLst/>
              </a:rPr>
              <a:t>text</a:t>
            </a:r>
            <a:r>
              <a:rPr lang="fr-FR" dirty="0">
                <a:solidFill>
                  <a:srgbClr val="0070C0"/>
                </a:solidFill>
                <a:effectLst/>
              </a:rPr>
              <a:t>/javascript" src="fichier.js"&gt;&lt;/script&gt; </a:t>
            </a:r>
          </a:p>
          <a:p>
            <a:pPr marL="0" indent="0">
              <a:buNone/>
            </a:pPr>
            <a:endParaRPr lang="fr-F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9453334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4A716-3007-61D9-3A15-FBA06C26D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1CE8122B-01CB-A20C-B63A-2DD014F7E8A3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Exercice 16: insertion JS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ADA2AB7-8F06-067A-ED84-DDE667D9EB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2A554CE5-30A8-15F6-A660-F8BA77380E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  <a:effectLst/>
              </a:rPr>
              <a:t>Insérez le code javascript suivant à l’intérieur de votre page:</a:t>
            </a:r>
            <a:br>
              <a:rPr lang="fr-FR" dirty="0">
                <a:solidFill>
                  <a:srgbClr val="0070C0"/>
                </a:solidFill>
                <a:effectLst/>
              </a:rPr>
            </a:br>
            <a:endParaRPr lang="fr-FR" dirty="0">
              <a:solidFill>
                <a:srgbClr val="0070C0"/>
              </a:solidFill>
              <a:effectLst/>
            </a:endParaRPr>
          </a:p>
          <a:p>
            <a:pPr marL="0" indent="0">
              <a:buNone/>
            </a:pPr>
            <a:r>
              <a:rPr lang="fr-FR" dirty="0" err="1">
                <a:solidFill>
                  <a:srgbClr val="0070C0"/>
                </a:solidFill>
                <a:effectLst/>
              </a:rPr>
              <a:t>document.write</a:t>
            </a:r>
            <a:r>
              <a:rPr lang="fr-FR" dirty="0">
                <a:solidFill>
                  <a:srgbClr val="0070C0"/>
                </a:solidFill>
                <a:effectLst/>
              </a:rPr>
              <a:t>("Hello world");</a:t>
            </a:r>
            <a:br>
              <a:rPr lang="fr-FR" dirty="0">
                <a:solidFill>
                  <a:srgbClr val="0070C0"/>
                </a:solidFill>
                <a:effectLst/>
              </a:rPr>
            </a:br>
            <a:endParaRPr lang="fr-FR" dirty="0">
              <a:solidFill>
                <a:srgbClr val="0070C0"/>
              </a:solidFill>
              <a:effectLst/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  <a:effectLst/>
              </a:rPr>
              <a:t>Résultat attendu: votre page doit afficher dans son contenu « Hello world »</a:t>
            </a:r>
          </a:p>
        </p:txBody>
      </p:sp>
    </p:spTree>
    <p:extLst>
      <p:ext uri="{BB962C8B-B14F-4D97-AF65-F5344CB8AC3E}">
        <p14:creationId xmlns:p14="http://schemas.microsoft.com/office/powerpoint/2010/main" val="389573513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E6E0B-E8C2-7EB6-6583-4E19282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80FB8DEB-0BB5-EFCB-A410-69C025BC13E9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Les variables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2310FDB1-E6BA-EBC5-0DE4-DFC597E1C1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E66DB67E-829A-BC96-1022-31009776EB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>
                <a:effectLst/>
              </a:rPr>
              <a:t>Variable: </a:t>
            </a:r>
            <a:r>
              <a:rPr lang="fr-FR" b="1" dirty="0">
                <a:effectLst/>
              </a:rPr>
              <a:t>élément dont la valeur peut varier en fonction du contexte</a:t>
            </a:r>
            <a:r>
              <a:rPr lang="fr-FR" dirty="0">
                <a:effectLst/>
              </a:rPr>
              <a:t>. Ce « contexte » peut être:</a:t>
            </a:r>
          </a:p>
          <a:p>
            <a:r>
              <a:rPr lang="fr-FR" dirty="0">
                <a:effectLst/>
              </a:rPr>
              <a:t> des paramètres propres à mon site</a:t>
            </a:r>
          </a:p>
          <a:p>
            <a:r>
              <a:rPr lang="fr-FR" dirty="0">
                <a:effectLst/>
              </a:rPr>
              <a:t> des informations entrées par l’utilisateur</a:t>
            </a:r>
          </a:p>
          <a:p>
            <a:r>
              <a:rPr lang="fr-FR" dirty="0">
                <a:effectLst/>
              </a:rPr>
              <a:t> le résultat d’une opération etc.</a:t>
            </a:r>
          </a:p>
          <a:p>
            <a:pPr marL="0" indent="0">
              <a:buNone/>
            </a:pPr>
            <a:r>
              <a:rPr lang="fr-FR" dirty="0">
                <a:effectLst/>
              </a:rPr>
              <a:t>Se définit de cette manière:</a:t>
            </a:r>
            <a:br>
              <a:rPr lang="fr-FR" dirty="0">
                <a:effectLst/>
              </a:rPr>
            </a:br>
            <a:r>
              <a:rPr lang="fr-FR" dirty="0">
                <a:solidFill>
                  <a:srgbClr val="0070C0"/>
                </a:solidFill>
                <a:effectLst/>
              </a:rPr>
              <a:t>var </a:t>
            </a:r>
            <a:r>
              <a:rPr lang="fr-FR" dirty="0" err="1">
                <a:solidFill>
                  <a:srgbClr val="0070C0"/>
                </a:solidFill>
                <a:effectLst/>
              </a:rPr>
              <a:t>ma_variable</a:t>
            </a:r>
            <a:r>
              <a:rPr lang="fr-FR" dirty="0">
                <a:solidFill>
                  <a:srgbClr val="0070C0"/>
                </a:solidFill>
                <a:effectLst/>
              </a:rPr>
              <a:t> = "</a:t>
            </a:r>
            <a:r>
              <a:rPr lang="fr-FR" dirty="0" err="1">
                <a:solidFill>
                  <a:srgbClr val="0070C0"/>
                </a:solidFill>
                <a:effectLst/>
              </a:rPr>
              <a:t>valeur_de_ma_variable</a:t>
            </a:r>
            <a:r>
              <a:rPr lang="fr-FR" dirty="0">
                <a:solidFill>
                  <a:srgbClr val="0070C0"/>
                </a:solidFill>
                <a:effectLst/>
              </a:rPr>
              <a:t>";</a:t>
            </a:r>
          </a:p>
          <a:p>
            <a:pPr marL="0" indent="0">
              <a:buNone/>
            </a:pPr>
            <a:r>
              <a:rPr lang="fr-FR" dirty="0"/>
              <a:t>E</a:t>
            </a:r>
            <a:r>
              <a:rPr lang="fr-FR" dirty="0">
                <a:effectLst/>
              </a:rPr>
              <a:t>xemple:</a:t>
            </a:r>
            <a:br>
              <a:rPr lang="fr-FR" dirty="0">
                <a:effectLst/>
              </a:rPr>
            </a:br>
            <a:r>
              <a:rPr lang="fr-FR" dirty="0">
                <a:solidFill>
                  <a:srgbClr val="0070C0"/>
                </a:solidFill>
                <a:effectLst/>
              </a:rPr>
              <a:t>var </a:t>
            </a:r>
            <a:r>
              <a:rPr lang="fr-FR" dirty="0" err="1">
                <a:solidFill>
                  <a:srgbClr val="0070C0"/>
                </a:solidFill>
                <a:effectLst/>
              </a:rPr>
              <a:t>langueDuSite</a:t>
            </a:r>
            <a:r>
              <a:rPr lang="fr-FR" dirty="0">
                <a:solidFill>
                  <a:srgbClr val="0070C0"/>
                </a:solidFill>
                <a:effectLst/>
              </a:rPr>
              <a:t> = "</a:t>
            </a:r>
            <a:r>
              <a:rPr lang="fr-FR" dirty="0" err="1">
                <a:solidFill>
                  <a:srgbClr val="0070C0"/>
                </a:solidFill>
                <a:effectLst/>
              </a:rPr>
              <a:t>fr</a:t>
            </a:r>
            <a:r>
              <a:rPr lang="fr-FR" dirty="0">
                <a:solidFill>
                  <a:srgbClr val="0070C0"/>
                </a:solidFill>
                <a:effectLst/>
              </a:rPr>
              <a:t>";</a:t>
            </a:r>
            <a:br>
              <a:rPr lang="fr-FR" dirty="0">
                <a:solidFill>
                  <a:srgbClr val="0070C0"/>
                </a:solidFill>
                <a:effectLst/>
              </a:rPr>
            </a:br>
            <a:r>
              <a:rPr lang="fr-FR" dirty="0" err="1">
                <a:solidFill>
                  <a:srgbClr val="0070C0"/>
                </a:solidFill>
                <a:effectLst/>
              </a:rPr>
              <a:t>document.write</a:t>
            </a:r>
            <a:r>
              <a:rPr lang="fr-FR" dirty="0">
                <a:solidFill>
                  <a:srgbClr val="0070C0"/>
                </a:solidFill>
                <a:effectLst/>
              </a:rPr>
              <a:t>("Mon site est en langue"+ </a:t>
            </a:r>
            <a:r>
              <a:rPr lang="fr-FR" dirty="0" err="1">
                <a:solidFill>
                  <a:srgbClr val="0070C0"/>
                </a:solidFill>
                <a:effectLst/>
              </a:rPr>
              <a:t>langueDuSite</a:t>
            </a:r>
            <a:r>
              <a:rPr lang="fr-FR" dirty="0">
                <a:solidFill>
                  <a:srgbClr val="0070C0"/>
                </a:solidFill>
                <a:effectLst/>
              </a:rPr>
              <a:t>);</a:t>
            </a:r>
            <a:br>
              <a:rPr lang="fr-FR" dirty="0">
                <a:solidFill>
                  <a:srgbClr val="0070C0"/>
                </a:solidFill>
                <a:effectLst/>
              </a:rPr>
            </a:br>
            <a:r>
              <a:rPr lang="fr-FR" dirty="0"/>
              <a:t>affichera: Mon site est en langue </a:t>
            </a:r>
            <a:r>
              <a:rPr lang="fr-FR" dirty="0" err="1"/>
              <a:t>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339941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2BC6B-07F8-C15D-4D78-2E4B2B772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C4A06D15-52CE-CCEF-4D79-5DA24BD394E3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Exercice 17: les variables en JS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12CC9FF0-A1E2-2F6A-DEFA-C896BC0931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87630075-5AC5-C6B2-F82A-002B367D74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Modifier le code précédent en remplaçant « world » par une variable qui aura pour valeur votre prénom</a:t>
            </a:r>
          </a:p>
          <a:p>
            <a:pPr marL="0" indent="0">
              <a:buNone/>
            </a:pPr>
            <a:r>
              <a:rPr lang="fr-FR" dirty="0"/>
              <a:t>Référez-vous à l’exemple de la page précédente</a:t>
            </a:r>
          </a:p>
          <a:p>
            <a:pPr marL="0" indent="0">
              <a:buNone/>
            </a:pPr>
            <a:r>
              <a:rPr lang="fr-FR" dirty="0"/>
              <a:t>Résultat attendu: dans mon cas, ma page doit afficher « Hello Thibault »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Problème: notre code n’est pas dynamique, les valeurs des variables sont écrites directement dans le code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324885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E0EC6-6759-8E05-EC65-91A8E5672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07655448-DDFA-14B3-79BF-52C909307A0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Un peu d’interactivité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E88A86E-E3BD-EC60-F267-2E89833CA4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78B3E23C-010B-D48D-DF51-678E225489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dirty="0"/>
              <a:t>La fonction </a:t>
            </a:r>
            <a:r>
              <a:rPr lang="fr-FR" dirty="0">
                <a:solidFill>
                  <a:srgbClr val="00B0F0"/>
                </a:solidFill>
              </a:rPr>
              <a:t>prompt("</a:t>
            </a:r>
            <a:r>
              <a:rPr lang="fr-FR" i="1" dirty="0">
                <a:solidFill>
                  <a:srgbClr val="00B0F0"/>
                </a:solidFill>
              </a:rPr>
              <a:t>Message</a:t>
            </a:r>
            <a:r>
              <a:rPr lang="fr-FR" dirty="0">
                <a:solidFill>
                  <a:srgbClr val="00B0F0"/>
                </a:solidFill>
              </a:rPr>
              <a:t>") </a:t>
            </a:r>
            <a:r>
              <a:rPr lang="fr-FR" dirty="0"/>
              <a:t>crée un pop-up qui affiche </a:t>
            </a:r>
          </a:p>
          <a:p>
            <a:r>
              <a:rPr lang="fr-FR" dirty="0"/>
              <a:t> le Message</a:t>
            </a:r>
          </a:p>
          <a:p>
            <a:r>
              <a:rPr lang="fr-FR" dirty="0"/>
              <a:t> un champ d’insertion de texte pour l’utilisateur</a:t>
            </a:r>
          </a:p>
          <a:p>
            <a:r>
              <a:rPr lang="fr-FR" dirty="0"/>
              <a:t> Un bouton « Annuler »</a:t>
            </a:r>
          </a:p>
          <a:p>
            <a:r>
              <a:rPr lang="fr-FR" dirty="0"/>
              <a:t> Un bouton « OK »</a:t>
            </a:r>
          </a:p>
          <a:p>
            <a:pPr marL="0" indent="0">
              <a:buNone/>
            </a:pPr>
            <a:r>
              <a:rPr lang="fr-FR" dirty="0"/>
              <a:t>Il est possible de stocker le texte entré par l’utilisateur dans une variable</a:t>
            </a:r>
          </a:p>
          <a:p>
            <a:r>
              <a:rPr lang="fr-FR" dirty="0"/>
              <a:t> Si l’utilisateur entre une valeur, la variable vaudra la valeur entrée</a:t>
            </a:r>
          </a:p>
          <a:p>
            <a:r>
              <a:rPr lang="fr-FR" dirty="0"/>
              <a:t> Si l’utilisateur clique sur « Annuler », cette variable vaudra « </a:t>
            </a:r>
            <a:r>
              <a:rPr lang="fr-FR" dirty="0" err="1"/>
              <a:t>null</a:t>
            </a:r>
            <a:r>
              <a:rPr lang="fr-FR" dirty="0"/>
              <a:t> »</a:t>
            </a:r>
          </a:p>
          <a:p>
            <a:r>
              <a:rPr lang="fr-FR" dirty="0"/>
              <a:t> Si l’utilisateur clique sur « OK » sans entrer de texte, cette variable vaudra ' '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735618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8062E-B6EA-DD10-AA30-8A5543E20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9E56B9DB-A08F-58FA-AF38-0979F6346159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Exercice 17-1 : prompt()</a:t>
            </a:r>
          </a:p>
          <a:p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734BE13-5149-4B74-E098-364A2E85C0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JavaScript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5CA00098-1F4C-EA1E-2B4B-4576084444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/>
              <a:t>Insérez une fonction prompt qui affiche un message de bienvenue pour le visiteur et lui demande en même temps son nom</a:t>
            </a:r>
          </a:p>
          <a:p>
            <a:r>
              <a:rPr lang="fr-FR" dirty="0"/>
              <a:t>Stockez la valeur insérée dans une variable</a:t>
            </a:r>
          </a:p>
          <a:p>
            <a:r>
              <a:rPr lang="fr-FR" dirty="0"/>
              <a:t>Affichez la valeur insérée dans une variable sur la page sous la forme « Bonjour </a:t>
            </a:r>
            <a:r>
              <a:rPr lang="fr-FR" i="1" dirty="0"/>
              <a:t>nom</a:t>
            </a:r>
            <a:r>
              <a:rPr lang="fr-FR" dirty="0"/>
              <a:t>, »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Problème: si l’utilisateur clique sur « Annuler » ou « OK » sans entrer de valeur, notre page affichera « </a:t>
            </a:r>
            <a:r>
              <a:rPr lang="fr-FR" dirty="0" err="1"/>
              <a:t>null</a:t>
            </a:r>
            <a:r>
              <a:rPr lang="fr-FR" dirty="0"/>
              <a:t> » ou rien..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375074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Metadata/LabelInfo.xml><?xml version="1.0" encoding="utf-8"?>
<clbl:labelList xmlns:clbl="http://schemas.microsoft.com/office/2020/mipLabelMetadata">
  <clbl:label id="{13fa5b47-eed4-4ba8-9a94-d4c0b9ca8c9a}" enabled="0" method="" siteId="{13fa5b47-eed4-4ba8-9a94-d4c0b9ca8c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16074</TotalTime>
  <Words>1095</Words>
  <Application>Microsoft Office PowerPoint</Application>
  <PresentationFormat>Personnalisé</PresentationFormat>
  <Paragraphs>105</Paragraphs>
  <Slides>16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Arial</vt:lpstr>
      <vt:lpstr>Avenir Next Regular</vt:lpstr>
      <vt:lpstr>Calibri</vt:lpstr>
      <vt:lpstr>Helvetica Neue</vt:lpstr>
      <vt:lpstr>Produkt Extralight</vt:lpstr>
      <vt:lpstr>Produkt Light</vt:lpstr>
      <vt:lpstr>Verdana</vt:lpstr>
      <vt:lpstr>38_MinimalistLight</vt:lpstr>
      <vt:lpstr>JavaScript</vt:lpstr>
      <vt:lpstr>Thibault Vinchent</vt:lpstr>
      <vt:lpstr>JavaScript</vt:lpstr>
      <vt:lpstr>JavaScript</vt:lpstr>
      <vt:lpstr>JavaScript</vt:lpstr>
      <vt:lpstr>JavaScript</vt:lpstr>
      <vt:lpstr>JavaScript</vt:lpstr>
      <vt:lpstr>JavaScript</vt:lpstr>
      <vt:lpstr>JavaScript</vt:lpstr>
      <vt:lpstr>JavaScript</vt:lpstr>
      <vt:lpstr>JavaScript</vt:lpstr>
      <vt:lpstr>JavaScript</vt:lpstr>
      <vt:lpstr>JavaScript</vt:lpstr>
      <vt:lpstr>JavaScript</vt:lpstr>
      <vt:lpstr>JavaScript</vt:lpstr>
      <vt:lpstr>JavaScript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VINCHENT Thibault</dc:creator>
  <cp:lastModifiedBy>VINCHENT Thibault</cp:lastModifiedBy>
  <cp:revision>52</cp:revision>
  <dcterms:modified xsi:type="dcterms:W3CDTF">2026-01-14T08:43:28Z</dcterms:modified>
</cp:coreProperties>
</file>