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1pPr>
    <a:lvl2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2pPr>
    <a:lvl3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3pPr>
    <a:lvl4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4pPr>
    <a:lvl5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5pPr>
    <a:lvl6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6pPr>
    <a:lvl7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7pPr>
    <a:lvl8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8pPr>
    <a:lvl9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96CDE-A560-4970-A68C-C7750DE949DC}" v="149" dt="2025-10-14T10:03:16.58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E6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6E0"/>
          </a:solidFill>
        </a:fill>
      </a:tcStyle>
    </a:wholeTbl>
    <a:band2H>
      <a:tcTxStyle/>
      <a:tcStyle>
        <a:tcBdr/>
        <a:fill>
          <a:solidFill>
            <a:srgbClr val="EEF3F0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DCE4"/>
          </a:solidFill>
        </a:fill>
      </a:tcStyle>
    </a:wholeTbl>
    <a:band2H>
      <a:tcTxStyle/>
      <a:tcStyle>
        <a:tcBdr/>
        <a:fill>
          <a:solidFill>
            <a:srgbClr val="F3EEF2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0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solidFill>
            <a:srgbClr val="53585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solidFill>
            <a:srgbClr val="53585F">
              <a:alpha val="20000"/>
            </a:srgbClr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4262" autoAdjust="0"/>
  </p:normalViewPr>
  <p:slideViewPr>
    <p:cSldViewPr snapToGrid="0">
      <p:cViewPr varScale="1">
        <p:scale>
          <a:sx n="44" d="100"/>
          <a:sy n="44" d="100"/>
        </p:scale>
        <p:origin x="509" y="-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HENT Thibault" userId="b919e929-cfef-445e-a456-a3c1568e08ff" providerId="ADAL" clId="{36B71888-F94F-46F8-A2D5-05449A1979BA}"/>
    <pc:docChg chg="undo custSel addSld delSld modSld sldOrd">
      <pc:chgData name="VINCHENT Thibault" userId="b919e929-cfef-445e-a456-a3c1568e08ff" providerId="ADAL" clId="{36B71888-F94F-46F8-A2D5-05449A1979BA}" dt="2025-12-08T10:31:42.181" v="6537" actId="113"/>
      <pc:docMkLst>
        <pc:docMk/>
      </pc:docMkLst>
      <pc:sldChg chg="modSp mod">
        <pc:chgData name="VINCHENT Thibault" userId="b919e929-cfef-445e-a456-a3c1568e08ff" providerId="ADAL" clId="{36B71888-F94F-46F8-A2D5-05449A1979BA}" dt="2025-10-09T09:03:57.400" v="2419"/>
        <pc:sldMkLst>
          <pc:docMk/>
          <pc:sldMk cId="0" sldId="256"/>
        </pc:sldMkLst>
        <pc:spChg chg="mod">
          <ac:chgData name="VINCHENT Thibault" userId="b919e929-cfef-445e-a456-a3c1568e08ff" providerId="ADAL" clId="{36B71888-F94F-46F8-A2D5-05449A1979BA}" dt="2025-10-09T09:03:57.400" v="2419"/>
          <ac:spMkLst>
            <pc:docMk/>
            <pc:sldMk cId="0" sldId="256"/>
            <ac:spMk id="61" creationId="{00000000-0000-0000-0000-000000000000}"/>
          </ac:spMkLst>
        </pc:spChg>
      </pc:sldChg>
      <pc:sldChg chg="modSp mod">
        <pc:chgData name="VINCHENT Thibault" userId="b919e929-cfef-445e-a456-a3c1568e08ff" providerId="ADAL" clId="{36B71888-F94F-46F8-A2D5-05449A1979BA}" dt="2025-10-14T10:02:15.750" v="6315" actId="20577"/>
        <pc:sldMkLst>
          <pc:docMk/>
          <pc:sldMk cId="0" sldId="257"/>
        </pc:sldMkLst>
        <pc:spChg chg="mod">
          <ac:chgData name="VINCHENT Thibault" userId="b919e929-cfef-445e-a456-a3c1568e08ff" providerId="ADAL" clId="{36B71888-F94F-46F8-A2D5-05449A1979BA}" dt="2025-10-09T09:25:15.981" v="2861" actId="27636"/>
          <ac:spMkLst>
            <pc:docMk/>
            <pc:sldMk cId="0" sldId="257"/>
            <ac:spMk id="66" creationId="{00000000-0000-0000-0000-000000000000}"/>
          </ac:spMkLst>
        </pc:spChg>
        <pc:spChg chg="mod">
          <ac:chgData name="VINCHENT Thibault" userId="b919e929-cfef-445e-a456-a3c1568e08ff" providerId="ADAL" clId="{36B71888-F94F-46F8-A2D5-05449A1979BA}" dt="2025-10-14T10:02:15.750" v="6315" actId="20577"/>
          <ac:spMkLst>
            <pc:docMk/>
            <pc:sldMk cId="0" sldId="257"/>
            <ac:spMk id="67" creationId="{00000000-0000-0000-0000-000000000000}"/>
          </ac:spMkLst>
        </pc:spChg>
      </pc:sldChg>
      <pc:sldChg chg="addSp delSp modSp add mod setBg delDesignElem modNotes">
        <pc:chgData name="VINCHENT Thibault" userId="b919e929-cfef-445e-a456-a3c1568e08ff" providerId="ADAL" clId="{36B71888-F94F-46F8-A2D5-05449A1979BA}" dt="2025-10-09T09:55:21.403" v="3035" actId="14100"/>
        <pc:sldMkLst>
          <pc:docMk/>
          <pc:sldMk cId="3220235682" sldId="279"/>
        </pc:sldMkLst>
        <pc:picChg chg="add mod">
          <ac:chgData name="VINCHENT Thibault" userId="b919e929-cfef-445e-a456-a3c1568e08ff" providerId="ADAL" clId="{36B71888-F94F-46F8-A2D5-05449A1979BA}" dt="2025-10-09T09:55:21.403" v="3035" actId="14100"/>
          <ac:picMkLst>
            <pc:docMk/>
            <pc:sldMk cId="3220235682" sldId="279"/>
            <ac:picMk id="8" creationId="{32324C69-24F5-DCDA-289E-32E162F57D45}"/>
          </ac:picMkLst>
        </pc:picChg>
      </pc:sldChg>
      <pc:sldChg chg="modSp add mod">
        <pc:chgData name="VINCHENT Thibault" userId="b919e929-cfef-445e-a456-a3c1568e08ff" providerId="ADAL" clId="{36B71888-F94F-46F8-A2D5-05449A1979BA}" dt="2025-10-14T09:07:48.646" v="6049" actId="1582"/>
        <pc:sldMkLst>
          <pc:docMk/>
          <pc:sldMk cId="989448079" sldId="280"/>
        </pc:sldMkLst>
        <pc:spChg chg="mod">
          <ac:chgData name="VINCHENT Thibault" userId="b919e929-cfef-445e-a456-a3c1568e08ff" providerId="ADAL" clId="{36B71888-F94F-46F8-A2D5-05449A1979BA}" dt="2025-10-09T10:09:00.575" v="3039" actId="20577"/>
          <ac:spMkLst>
            <pc:docMk/>
            <pc:sldMk cId="989448079" sldId="280"/>
            <ac:spMk id="65" creationId="{C417FB2F-4097-526C-E52B-BAE5F1596F98}"/>
          </ac:spMkLst>
        </pc:spChg>
        <pc:spChg chg="mod">
          <ac:chgData name="VINCHENT Thibault" userId="b919e929-cfef-445e-a456-a3c1568e08ff" providerId="ADAL" clId="{36B71888-F94F-46F8-A2D5-05449A1979BA}" dt="2025-10-13T08:46:49.912" v="6047" actId="33524"/>
          <ac:spMkLst>
            <pc:docMk/>
            <pc:sldMk cId="989448079" sldId="280"/>
            <ac:spMk id="67" creationId="{6CEEA33E-E4D3-A92B-913D-3327AEAAB5F9}"/>
          </ac:spMkLst>
        </pc:spChg>
        <pc:picChg chg="mod">
          <ac:chgData name="VINCHENT Thibault" userId="b919e929-cfef-445e-a456-a3c1568e08ff" providerId="ADAL" clId="{36B71888-F94F-46F8-A2D5-05449A1979BA}" dt="2025-10-14T09:07:48.646" v="6049" actId="1582"/>
          <ac:picMkLst>
            <pc:docMk/>
            <pc:sldMk cId="989448079" sldId="280"/>
            <ac:picMk id="2" creationId="{6D2FDC24-3762-9AC9-57F6-27EFA6B43208}"/>
          </ac:picMkLst>
        </pc:picChg>
      </pc:sldChg>
      <pc:sldChg chg="addSp modSp add mod">
        <pc:chgData name="VINCHENT Thibault" userId="b919e929-cfef-445e-a456-a3c1568e08ff" providerId="ADAL" clId="{36B71888-F94F-46F8-A2D5-05449A1979BA}" dt="2025-10-09T10:28:31.563" v="3454" actId="1076"/>
        <pc:sldMkLst>
          <pc:docMk/>
          <pc:sldMk cId="3661227732" sldId="281"/>
        </pc:sldMkLst>
        <pc:spChg chg="mod">
          <ac:chgData name="VINCHENT Thibault" userId="b919e929-cfef-445e-a456-a3c1568e08ff" providerId="ADAL" clId="{36B71888-F94F-46F8-A2D5-05449A1979BA}" dt="2025-10-09T10:09:20.977" v="3045"/>
          <ac:spMkLst>
            <pc:docMk/>
            <pc:sldMk cId="3661227732" sldId="281"/>
            <ac:spMk id="65" creationId="{755B265D-9769-FD1D-5B33-6413B967BE6B}"/>
          </ac:spMkLst>
        </pc:spChg>
        <pc:spChg chg="mod">
          <ac:chgData name="VINCHENT Thibault" userId="b919e929-cfef-445e-a456-a3c1568e08ff" providerId="ADAL" clId="{36B71888-F94F-46F8-A2D5-05449A1979BA}" dt="2025-10-09T10:26:12.426" v="3442" actId="20577"/>
          <ac:spMkLst>
            <pc:docMk/>
            <pc:sldMk cId="3661227732" sldId="281"/>
            <ac:spMk id="67" creationId="{CC3EC28C-59AF-CF38-83DB-5F40D8C00FA6}"/>
          </ac:spMkLst>
        </pc:spChg>
        <pc:picChg chg="add mod">
          <ac:chgData name="VINCHENT Thibault" userId="b919e929-cfef-445e-a456-a3c1568e08ff" providerId="ADAL" clId="{36B71888-F94F-46F8-A2D5-05449A1979BA}" dt="2025-10-09T10:27:29.071" v="3448" actId="1076"/>
          <ac:picMkLst>
            <pc:docMk/>
            <pc:sldMk cId="3661227732" sldId="281"/>
            <ac:picMk id="1026" creationId="{8901FF0C-3B59-B09D-9A4B-AF12B4E1678D}"/>
          </ac:picMkLst>
        </pc:picChg>
        <pc:picChg chg="add mod">
          <ac:chgData name="VINCHENT Thibault" userId="b919e929-cfef-445e-a456-a3c1568e08ff" providerId="ADAL" clId="{36B71888-F94F-46F8-A2D5-05449A1979BA}" dt="2025-10-09T10:27:29.071" v="3448" actId="1076"/>
          <ac:picMkLst>
            <pc:docMk/>
            <pc:sldMk cId="3661227732" sldId="281"/>
            <ac:picMk id="1028" creationId="{E871ECA4-241C-0DA3-9337-7CB25D977B99}"/>
          </ac:picMkLst>
        </pc:picChg>
        <pc:picChg chg="add mod">
          <ac:chgData name="VINCHENT Thibault" userId="b919e929-cfef-445e-a456-a3c1568e08ff" providerId="ADAL" clId="{36B71888-F94F-46F8-A2D5-05449A1979BA}" dt="2025-10-09T10:28:25.709" v="3453" actId="1076"/>
          <ac:picMkLst>
            <pc:docMk/>
            <pc:sldMk cId="3661227732" sldId="281"/>
            <ac:picMk id="1030" creationId="{E1D1EA5D-5711-BF0D-0050-3A2ACB66BF26}"/>
          </ac:picMkLst>
        </pc:picChg>
        <pc:picChg chg="add mod">
          <ac:chgData name="VINCHENT Thibault" userId="b919e929-cfef-445e-a456-a3c1568e08ff" providerId="ADAL" clId="{36B71888-F94F-46F8-A2D5-05449A1979BA}" dt="2025-10-09T10:28:31.563" v="3454" actId="1076"/>
          <ac:picMkLst>
            <pc:docMk/>
            <pc:sldMk cId="3661227732" sldId="281"/>
            <ac:picMk id="1032" creationId="{1C0E7F37-369E-7417-A13F-B88CA136496F}"/>
          </ac:picMkLst>
        </pc:picChg>
      </pc:sldChg>
      <pc:sldChg chg="addSp delSp modSp add mod">
        <pc:chgData name="VINCHENT Thibault" userId="b919e929-cfef-445e-a456-a3c1568e08ff" providerId="ADAL" clId="{36B71888-F94F-46F8-A2D5-05449A1979BA}" dt="2025-10-09T11:43:50.979" v="3612" actId="1076"/>
        <pc:sldMkLst>
          <pc:docMk/>
          <pc:sldMk cId="1711434059" sldId="282"/>
        </pc:sldMkLst>
        <pc:spChg chg="add mod">
          <ac:chgData name="VINCHENT Thibault" userId="b919e929-cfef-445e-a456-a3c1568e08ff" providerId="ADAL" clId="{36B71888-F94F-46F8-A2D5-05449A1979BA}" dt="2025-10-09T11:38:42.917" v="3596"/>
          <ac:spMkLst>
            <pc:docMk/>
            <pc:sldMk cId="1711434059" sldId="282"/>
            <ac:spMk id="5" creationId="{9CE4F24B-2ED1-1FC1-CB61-A1C2BB7C09EB}"/>
          </ac:spMkLst>
        </pc:spChg>
        <pc:spChg chg="mod">
          <ac:chgData name="VINCHENT Thibault" userId="b919e929-cfef-445e-a456-a3c1568e08ff" providerId="ADAL" clId="{36B71888-F94F-46F8-A2D5-05449A1979BA}" dt="2025-10-09T10:09:31.740" v="3046"/>
          <ac:spMkLst>
            <pc:docMk/>
            <pc:sldMk cId="1711434059" sldId="282"/>
            <ac:spMk id="65" creationId="{FB50079D-35E8-7B9F-8012-7DB53E05AAB2}"/>
          </ac:spMkLst>
        </pc:spChg>
        <pc:spChg chg="mod">
          <ac:chgData name="VINCHENT Thibault" userId="b919e929-cfef-445e-a456-a3c1568e08ff" providerId="ADAL" clId="{36B71888-F94F-46F8-A2D5-05449A1979BA}" dt="2025-10-09T11:36:31.573" v="3578"/>
          <ac:spMkLst>
            <pc:docMk/>
            <pc:sldMk cId="1711434059" sldId="282"/>
            <ac:spMk id="67" creationId="{43FD872C-62DC-87C1-B58F-65DE3CE63009}"/>
          </ac:spMkLst>
        </pc:spChg>
        <pc:picChg chg="add mod">
          <ac:chgData name="VINCHENT Thibault" userId="b919e929-cfef-445e-a456-a3c1568e08ff" providerId="ADAL" clId="{36B71888-F94F-46F8-A2D5-05449A1979BA}" dt="2025-10-09T11:42:08.749" v="3602"/>
          <ac:picMkLst>
            <pc:docMk/>
            <pc:sldMk cId="1711434059" sldId="282"/>
            <ac:picMk id="4" creationId="{3FCF9FB9-E248-D626-2BFD-8F3A4FD99117}"/>
          </ac:picMkLst>
        </pc:picChg>
        <pc:picChg chg="add mod">
          <ac:chgData name="VINCHENT Thibault" userId="b919e929-cfef-445e-a456-a3c1568e08ff" providerId="ADAL" clId="{36B71888-F94F-46F8-A2D5-05449A1979BA}" dt="2025-10-09T11:42:23.132" v="3605" actId="1076"/>
          <ac:picMkLst>
            <pc:docMk/>
            <pc:sldMk cId="1711434059" sldId="282"/>
            <ac:picMk id="1028" creationId="{82C83C80-447E-CD4F-AE21-C335E57667ED}"/>
          </ac:picMkLst>
        </pc:picChg>
        <pc:picChg chg="add mod">
          <ac:chgData name="VINCHENT Thibault" userId="b919e929-cfef-445e-a456-a3c1568e08ff" providerId="ADAL" clId="{36B71888-F94F-46F8-A2D5-05449A1979BA}" dt="2025-10-09T11:43:21.130" v="3608" actId="1076"/>
          <ac:picMkLst>
            <pc:docMk/>
            <pc:sldMk cId="1711434059" sldId="282"/>
            <ac:picMk id="1030" creationId="{1E578921-0050-64D0-7879-494BF9266889}"/>
          </ac:picMkLst>
        </pc:picChg>
        <pc:picChg chg="add mod">
          <ac:chgData name="VINCHENT Thibault" userId="b919e929-cfef-445e-a456-a3c1568e08ff" providerId="ADAL" clId="{36B71888-F94F-46F8-A2D5-05449A1979BA}" dt="2025-10-09T11:43:50.979" v="3612" actId="1076"/>
          <ac:picMkLst>
            <pc:docMk/>
            <pc:sldMk cId="1711434059" sldId="282"/>
            <ac:picMk id="1032" creationId="{EB98F864-387E-B190-7812-644998DFE5D0}"/>
          </ac:picMkLst>
        </pc:picChg>
        <pc:picChg chg="add mod">
          <ac:chgData name="VINCHENT Thibault" userId="b919e929-cfef-445e-a456-a3c1568e08ff" providerId="ADAL" clId="{36B71888-F94F-46F8-A2D5-05449A1979BA}" dt="2025-10-09T11:36:14.932" v="3577" actId="1076"/>
          <ac:picMkLst>
            <pc:docMk/>
            <pc:sldMk cId="1711434059" sldId="282"/>
            <ac:picMk id="2050" creationId="{C2D38D2C-FA89-E963-C039-B189157DBB2D}"/>
          </ac:picMkLst>
        </pc:picChg>
        <pc:picChg chg="add mod">
          <ac:chgData name="VINCHENT Thibault" userId="b919e929-cfef-445e-a456-a3c1568e08ff" providerId="ADAL" clId="{36B71888-F94F-46F8-A2D5-05449A1979BA}" dt="2025-10-09T11:36:59.255" v="3584" actId="14100"/>
          <ac:picMkLst>
            <pc:docMk/>
            <pc:sldMk cId="1711434059" sldId="282"/>
            <ac:picMk id="2052" creationId="{866692F1-797E-33A7-5F35-45616B48C97E}"/>
          </ac:picMkLst>
        </pc:picChg>
        <pc:picChg chg="add mod">
          <ac:chgData name="VINCHENT Thibault" userId="b919e929-cfef-445e-a456-a3c1568e08ff" providerId="ADAL" clId="{36B71888-F94F-46F8-A2D5-05449A1979BA}" dt="2025-10-09T11:37:32.417" v="3587"/>
          <ac:picMkLst>
            <pc:docMk/>
            <pc:sldMk cId="1711434059" sldId="282"/>
            <ac:picMk id="2054" creationId="{E348BC81-761B-D39A-801E-A1BD2E3A42FC}"/>
          </ac:picMkLst>
        </pc:picChg>
        <pc:picChg chg="add mod">
          <ac:chgData name="VINCHENT Thibault" userId="b919e929-cfef-445e-a456-a3c1568e08ff" providerId="ADAL" clId="{36B71888-F94F-46F8-A2D5-05449A1979BA}" dt="2025-10-09T11:38:42.917" v="3596"/>
          <ac:picMkLst>
            <pc:docMk/>
            <pc:sldMk cId="1711434059" sldId="282"/>
            <ac:picMk id="2056" creationId="{4BD1D76D-DE33-DC61-C5F2-460212868CAC}"/>
          </ac:picMkLst>
        </pc:picChg>
        <pc:picChg chg="add mod">
          <ac:chgData name="VINCHENT Thibault" userId="b919e929-cfef-445e-a456-a3c1568e08ff" providerId="ADAL" clId="{36B71888-F94F-46F8-A2D5-05449A1979BA}" dt="2025-10-09T11:38:20.986" v="3593" actId="1076"/>
          <ac:picMkLst>
            <pc:docMk/>
            <pc:sldMk cId="1711434059" sldId="282"/>
            <ac:picMk id="2060" creationId="{C48ED893-0A78-E3C6-2806-DB950CCEFB17}"/>
          </ac:picMkLst>
        </pc:picChg>
      </pc:sldChg>
      <pc:sldChg chg="addSp modSp add mod modNotesTx">
        <pc:chgData name="VINCHENT Thibault" userId="b919e929-cfef-445e-a456-a3c1568e08ff" providerId="ADAL" clId="{36B71888-F94F-46F8-A2D5-05449A1979BA}" dt="2025-10-14T09:42:34.482" v="6283" actId="20577"/>
        <pc:sldMkLst>
          <pc:docMk/>
          <pc:sldMk cId="2392144929" sldId="283"/>
        </pc:sldMkLst>
        <pc:spChg chg="mod">
          <ac:chgData name="VINCHENT Thibault" userId="b919e929-cfef-445e-a456-a3c1568e08ff" providerId="ADAL" clId="{36B71888-F94F-46F8-A2D5-05449A1979BA}" dt="2025-10-09T10:09:55.866" v="3047"/>
          <ac:spMkLst>
            <pc:docMk/>
            <pc:sldMk cId="2392144929" sldId="283"/>
            <ac:spMk id="65" creationId="{0308099E-AB95-BDB2-61FE-BD2A344867EA}"/>
          </ac:spMkLst>
        </pc:spChg>
        <pc:spChg chg="mod">
          <ac:chgData name="VINCHENT Thibault" userId="b919e929-cfef-445e-a456-a3c1568e08ff" providerId="ADAL" clId="{36B71888-F94F-46F8-A2D5-05449A1979BA}" dt="2025-10-14T09:42:34.482" v="6283" actId="20577"/>
          <ac:spMkLst>
            <pc:docMk/>
            <pc:sldMk cId="2392144929" sldId="283"/>
            <ac:spMk id="67" creationId="{5BB965E6-294D-CFCD-DB2C-2DE11751B589}"/>
          </ac:spMkLst>
        </pc:spChg>
        <pc:picChg chg="mod">
          <ac:chgData name="VINCHENT Thibault" userId="b919e929-cfef-445e-a456-a3c1568e08ff" providerId="ADAL" clId="{36B71888-F94F-46F8-A2D5-05449A1979BA}" dt="2025-10-09T11:50:50.301" v="3729" actId="14100"/>
          <ac:picMkLst>
            <pc:docMk/>
            <pc:sldMk cId="2392144929" sldId="283"/>
            <ac:picMk id="2" creationId="{9FF605BF-AD5B-C6E9-5246-B150DFDD2177}"/>
          </ac:picMkLst>
        </pc:picChg>
        <pc:picChg chg="add mod">
          <ac:chgData name="VINCHENT Thibault" userId="b919e929-cfef-445e-a456-a3c1568e08ff" providerId="ADAL" clId="{36B71888-F94F-46F8-A2D5-05449A1979BA}" dt="2025-10-09T11:52:20.661" v="3730" actId="14100"/>
          <ac:picMkLst>
            <pc:docMk/>
            <pc:sldMk cId="2392144929" sldId="283"/>
            <ac:picMk id="2050" creationId="{B6A3200C-EC62-36E0-293E-072927F9422F}"/>
          </ac:picMkLst>
        </pc:picChg>
      </pc:sldChg>
      <pc:sldChg chg="addSp delSp modSp add mod">
        <pc:chgData name="VINCHENT Thibault" userId="b919e929-cfef-445e-a456-a3c1568e08ff" providerId="ADAL" clId="{36B71888-F94F-46F8-A2D5-05449A1979BA}" dt="2025-10-17T09:51:31.013" v="6531" actId="15"/>
        <pc:sldMkLst>
          <pc:docMk/>
          <pc:sldMk cId="642358177" sldId="284"/>
        </pc:sldMkLst>
        <pc:spChg chg="mod">
          <ac:chgData name="VINCHENT Thibault" userId="b919e929-cfef-445e-a456-a3c1568e08ff" providerId="ADAL" clId="{36B71888-F94F-46F8-A2D5-05449A1979BA}" dt="2025-10-09T12:22:33.245" v="4227" actId="20577"/>
          <ac:spMkLst>
            <pc:docMk/>
            <pc:sldMk cId="642358177" sldId="284"/>
            <ac:spMk id="65" creationId="{B85BF868-B5B0-3916-FE80-E9F28D4FF862}"/>
          </ac:spMkLst>
        </pc:spChg>
        <pc:spChg chg="mod">
          <ac:chgData name="VINCHENT Thibault" userId="b919e929-cfef-445e-a456-a3c1568e08ff" providerId="ADAL" clId="{36B71888-F94F-46F8-A2D5-05449A1979BA}" dt="2025-10-09T12:25:06.932" v="4299"/>
          <ac:spMkLst>
            <pc:docMk/>
            <pc:sldMk cId="642358177" sldId="284"/>
            <ac:spMk id="66" creationId="{E87DF7D8-32CC-A2B2-55FA-F7442E8C8612}"/>
          </ac:spMkLst>
        </pc:spChg>
        <pc:spChg chg="mod">
          <ac:chgData name="VINCHENT Thibault" userId="b919e929-cfef-445e-a456-a3c1568e08ff" providerId="ADAL" clId="{36B71888-F94F-46F8-A2D5-05449A1979BA}" dt="2025-10-17T09:51:31.013" v="6531" actId="15"/>
          <ac:spMkLst>
            <pc:docMk/>
            <pc:sldMk cId="642358177" sldId="284"/>
            <ac:spMk id="67" creationId="{6B6CCD71-E916-C2E4-D61D-8C256A0B0CB9}"/>
          </ac:spMkLst>
        </pc:spChg>
        <pc:picChg chg="add mod">
          <ac:chgData name="VINCHENT Thibault" userId="b919e929-cfef-445e-a456-a3c1568e08ff" providerId="ADAL" clId="{36B71888-F94F-46F8-A2D5-05449A1979BA}" dt="2025-10-09T12:27:57.974" v="4400" actId="1076"/>
          <ac:picMkLst>
            <pc:docMk/>
            <pc:sldMk cId="642358177" sldId="284"/>
            <ac:picMk id="4" creationId="{476FBDE8-1EE7-77CC-5591-3A0C00570F17}"/>
          </ac:picMkLst>
        </pc:picChg>
        <pc:picChg chg="mod">
          <ac:chgData name="VINCHENT Thibault" userId="b919e929-cfef-445e-a456-a3c1568e08ff" providerId="ADAL" clId="{36B71888-F94F-46F8-A2D5-05449A1979BA}" dt="2025-10-09T12:28:00.974" v="4401" actId="1076"/>
          <ac:picMkLst>
            <pc:docMk/>
            <pc:sldMk cId="642358177" sldId="284"/>
            <ac:picMk id="5" creationId="{15E7FE78-B1E1-5F76-E214-D54E592BCB79}"/>
          </ac:picMkLst>
        </pc:picChg>
        <pc:picChg chg="add mod">
          <ac:chgData name="VINCHENT Thibault" userId="b919e929-cfef-445e-a456-a3c1568e08ff" providerId="ADAL" clId="{36B71888-F94F-46F8-A2D5-05449A1979BA}" dt="2025-10-09T12:27:54.502" v="4399" actId="1076"/>
          <ac:picMkLst>
            <pc:docMk/>
            <pc:sldMk cId="642358177" sldId="284"/>
            <ac:picMk id="3076" creationId="{7A14E724-8022-939B-F092-07B5BB2C1AFA}"/>
          </ac:picMkLst>
        </pc:picChg>
        <pc:picChg chg="add mod">
          <ac:chgData name="VINCHENT Thibault" userId="b919e929-cfef-445e-a456-a3c1568e08ff" providerId="ADAL" clId="{36B71888-F94F-46F8-A2D5-05449A1979BA}" dt="2025-10-09T12:28:07.617" v="4403" actId="14100"/>
          <ac:picMkLst>
            <pc:docMk/>
            <pc:sldMk cId="642358177" sldId="284"/>
            <ac:picMk id="3078" creationId="{4E9A820F-BBB5-2214-CAED-5C8E7CBDF948}"/>
          </ac:picMkLst>
        </pc:picChg>
      </pc:sldChg>
      <pc:sldChg chg="addSp delSp modSp add mod">
        <pc:chgData name="VINCHENT Thibault" userId="b919e929-cfef-445e-a456-a3c1568e08ff" providerId="ADAL" clId="{36B71888-F94F-46F8-A2D5-05449A1979BA}" dt="2025-12-08T10:31:42.181" v="6537" actId="113"/>
        <pc:sldMkLst>
          <pc:docMk/>
          <pc:sldMk cId="3959522635" sldId="285"/>
        </pc:sldMkLst>
        <pc:spChg chg="mod">
          <ac:chgData name="VINCHENT Thibault" userId="b919e929-cfef-445e-a456-a3c1568e08ff" providerId="ADAL" clId="{36B71888-F94F-46F8-A2D5-05449A1979BA}" dt="2025-10-09T10:10:38.147" v="3050"/>
          <ac:spMkLst>
            <pc:docMk/>
            <pc:sldMk cId="3959522635" sldId="285"/>
            <ac:spMk id="65" creationId="{9D2469EA-C88A-FAC2-0228-48410B935145}"/>
          </ac:spMkLst>
        </pc:spChg>
        <pc:spChg chg="mod">
          <ac:chgData name="VINCHENT Thibault" userId="b919e929-cfef-445e-a456-a3c1568e08ff" providerId="ADAL" clId="{36B71888-F94F-46F8-A2D5-05449A1979BA}" dt="2025-12-08T10:31:42.181" v="6537" actId="113"/>
          <ac:spMkLst>
            <pc:docMk/>
            <pc:sldMk cId="3959522635" sldId="285"/>
            <ac:spMk id="67" creationId="{32247289-EF56-36C1-8B37-6BA083B350E7}"/>
          </ac:spMkLst>
        </pc:spChg>
        <pc:picChg chg="add mod">
          <ac:chgData name="VINCHENT Thibault" userId="b919e929-cfef-445e-a456-a3c1568e08ff" providerId="ADAL" clId="{36B71888-F94F-46F8-A2D5-05449A1979BA}" dt="2025-10-09T12:41:44.766" v="5042" actId="1076"/>
          <ac:picMkLst>
            <pc:docMk/>
            <pc:sldMk cId="3959522635" sldId="285"/>
            <ac:picMk id="4" creationId="{323D63E7-7D6B-73F8-9484-23A663E361DD}"/>
          </ac:picMkLst>
        </pc:picChg>
        <pc:picChg chg="add mod">
          <ac:chgData name="VINCHENT Thibault" userId="b919e929-cfef-445e-a456-a3c1568e08ff" providerId="ADAL" clId="{36B71888-F94F-46F8-A2D5-05449A1979BA}" dt="2025-10-09T12:41:48.360" v="5043" actId="1076"/>
          <ac:picMkLst>
            <pc:docMk/>
            <pc:sldMk cId="3959522635" sldId="285"/>
            <ac:picMk id="4098" creationId="{15FF8C97-7A42-F937-671E-8661023C2E24}"/>
          </ac:picMkLst>
        </pc:picChg>
      </pc:sldChg>
      <pc:sldChg chg="delSp modSp add mod">
        <pc:chgData name="VINCHENT Thibault" userId="b919e929-cfef-445e-a456-a3c1568e08ff" providerId="ADAL" clId="{36B71888-F94F-46F8-A2D5-05449A1979BA}" dt="2025-10-09T13:26:41.341" v="6019" actId="20577"/>
        <pc:sldMkLst>
          <pc:docMk/>
          <pc:sldMk cId="1492973529" sldId="286"/>
        </pc:sldMkLst>
        <pc:spChg chg="mod">
          <ac:chgData name="VINCHENT Thibault" userId="b919e929-cfef-445e-a456-a3c1568e08ff" providerId="ADAL" clId="{36B71888-F94F-46F8-A2D5-05449A1979BA}" dt="2025-10-09T10:11:09.167" v="3051"/>
          <ac:spMkLst>
            <pc:docMk/>
            <pc:sldMk cId="1492973529" sldId="286"/>
            <ac:spMk id="65" creationId="{3547B01C-3629-AE8A-20FA-888B1A163C14}"/>
          </ac:spMkLst>
        </pc:spChg>
        <pc:spChg chg="mod">
          <ac:chgData name="VINCHENT Thibault" userId="b919e929-cfef-445e-a456-a3c1568e08ff" providerId="ADAL" clId="{36B71888-F94F-46F8-A2D5-05449A1979BA}" dt="2025-10-09T13:26:41.341" v="6019" actId="20577"/>
          <ac:spMkLst>
            <pc:docMk/>
            <pc:sldMk cId="1492973529" sldId="286"/>
            <ac:spMk id="67" creationId="{6979AD85-0D15-8422-C1D6-44B8B41E7172}"/>
          </ac:spMkLst>
        </pc:spChg>
      </pc:sldChg>
      <pc:sldChg chg="addSp delSp modSp add mod">
        <pc:chgData name="VINCHENT Thibault" userId="b919e929-cfef-445e-a456-a3c1568e08ff" providerId="ADAL" clId="{36B71888-F94F-46F8-A2D5-05449A1979BA}" dt="2025-10-17T09:52:26.291" v="6533" actId="20577"/>
        <pc:sldMkLst>
          <pc:docMk/>
          <pc:sldMk cId="1244235125" sldId="287"/>
        </pc:sldMkLst>
        <pc:spChg chg="mod">
          <ac:chgData name="VINCHENT Thibault" userId="b919e929-cfef-445e-a456-a3c1568e08ff" providerId="ADAL" clId="{36B71888-F94F-46F8-A2D5-05449A1979BA}" dt="2025-10-14T10:02:03.619" v="6298" actId="20577"/>
          <ac:spMkLst>
            <pc:docMk/>
            <pc:sldMk cId="1244235125" sldId="287"/>
            <ac:spMk id="65" creationId="{43DAED0A-7AF5-0715-0DF7-9385EB3ABDD2}"/>
          </ac:spMkLst>
        </pc:spChg>
        <pc:spChg chg="mod">
          <ac:chgData name="VINCHENT Thibault" userId="b919e929-cfef-445e-a456-a3c1568e08ff" providerId="ADAL" clId="{36B71888-F94F-46F8-A2D5-05449A1979BA}" dt="2025-10-17T09:52:26.291" v="6533" actId="20577"/>
          <ac:spMkLst>
            <pc:docMk/>
            <pc:sldMk cId="1244235125" sldId="287"/>
            <ac:spMk id="67" creationId="{44DA7B76-F6AA-9A64-0F3B-64949DEFC0F7}"/>
          </ac:spMkLst>
        </pc:spChg>
        <pc:picChg chg="mod">
          <ac:chgData name="VINCHENT Thibault" userId="b919e929-cfef-445e-a456-a3c1568e08ff" providerId="ADAL" clId="{36B71888-F94F-46F8-A2D5-05449A1979BA}" dt="2025-10-09T13:14:06.376" v="5892" actId="1076"/>
          <ac:picMkLst>
            <pc:docMk/>
            <pc:sldMk cId="1244235125" sldId="287"/>
            <ac:picMk id="2" creationId="{5CCF9E3B-710E-C988-8469-1F27E9DFE93F}"/>
          </ac:picMkLst>
        </pc:picChg>
        <pc:picChg chg="add mod">
          <ac:chgData name="VINCHENT Thibault" userId="b919e929-cfef-445e-a456-a3c1568e08ff" providerId="ADAL" clId="{36B71888-F94F-46F8-A2D5-05449A1979BA}" dt="2025-10-09T13:10:07.438" v="5865" actId="1076"/>
          <ac:picMkLst>
            <pc:docMk/>
            <pc:sldMk cId="1244235125" sldId="287"/>
            <ac:picMk id="5122" creationId="{8FB1AB6E-43F2-9842-6CB0-703B263E4288}"/>
          </ac:picMkLst>
        </pc:picChg>
        <pc:picChg chg="add mod">
          <ac:chgData name="VINCHENT Thibault" userId="b919e929-cfef-445e-a456-a3c1568e08ff" providerId="ADAL" clId="{36B71888-F94F-46F8-A2D5-05449A1979BA}" dt="2025-10-14T10:02:34.960" v="6316" actId="1076"/>
          <ac:picMkLst>
            <pc:docMk/>
            <pc:sldMk cId="1244235125" sldId="287"/>
            <ac:picMk id="5124" creationId="{F8BF8289-7FC3-47A1-E8B8-4D76E8C9A3B3}"/>
          </ac:picMkLst>
        </pc:picChg>
        <pc:picChg chg="add mod">
          <ac:chgData name="VINCHENT Thibault" userId="b919e929-cfef-445e-a456-a3c1568e08ff" providerId="ADAL" clId="{36B71888-F94F-46F8-A2D5-05449A1979BA}" dt="2025-10-09T13:11:52.125" v="5874"/>
          <ac:picMkLst>
            <pc:docMk/>
            <pc:sldMk cId="1244235125" sldId="287"/>
            <ac:picMk id="5126" creationId="{5FD4693F-D2DC-EBEB-FA94-F55A82A684AC}"/>
          </ac:picMkLst>
        </pc:picChg>
        <pc:picChg chg="add mod">
          <ac:chgData name="VINCHENT Thibault" userId="b919e929-cfef-445e-a456-a3c1568e08ff" providerId="ADAL" clId="{36B71888-F94F-46F8-A2D5-05449A1979BA}" dt="2025-10-09T13:12:02.835" v="5877" actId="1076"/>
          <ac:picMkLst>
            <pc:docMk/>
            <pc:sldMk cId="1244235125" sldId="287"/>
            <ac:picMk id="5128" creationId="{6FB0319B-3E0E-BADF-FB53-CCC7E87F2092}"/>
          </ac:picMkLst>
        </pc:picChg>
        <pc:picChg chg="add mod">
          <ac:chgData name="VINCHENT Thibault" userId="b919e929-cfef-445e-a456-a3c1568e08ff" providerId="ADAL" clId="{36B71888-F94F-46F8-A2D5-05449A1979BA}" dt="2025-10-14T10:02:40.465" v="6317" actId="1076"/>
          <ac:picMkLst>
            <pc:docMk/>
            <pc:sldMk cId="1244235125" sldId="287"/>
            <ac:picMk id="5136" creationId="{C221A310-82B7-0453-542D-9DBA89469EC5}"/>
          </ac:picMkLst>
        </pc:picChg>
      </pc:sldChg>
      <pc:sldChg chg="modSp add mod ord">
        <pc:chgData name="VINCHENT Thibault" userId="b919e929-cfef-445e-a456-a3c1568e08ff" providerId="ADAL" clId="{36B71888-F94F-46F8-A2D5-05449A1979BA}" dt="2025-10-14T10:10:34.366" v="6528" actId="20577"/>
        <pc:sldMkLst>
          <pc:docMk/>
          <pc:sldMk cId="1490529147" sldId="288"/>
        </pc:sldMkLst>
        <pc:spChg chg="mod">
          <ac:chgData name="VINCHENT Thibault" userId="b919e929-cfef-445e-a456-a3c1568e08ff" providerId="ADAL" clId="{36B71888-F94F-46F8-A2D5-05449A1979BA}" dt="2025-10-14T10:07:15.230" v="6443" actId="20577"/>
          <ac:spMkLst>
            <pc:docMk/>
            <pc:sldMk cId="1490529147" sldId="288"/>
            <ac:spMk id="65" creationId="{019781BB-3030-1E32-5C7A-9569CD0503C7}"/>
          </ac:spMkLst>
        </pc:spChg>
        <pc:spChg chg="mod">
          <ac:chgData name="VINCHENT Thibault" userId="b919e929-cfef-445e-a456-a3c1568e08ff" providerId="ADAL" clId="{36B71888-F94F-46F8-A2D5-05449A1979BA}" dt="2025-10-14T10:10:34.366" v="6528" actId="20577"/>
          <ac:spMkLst>
            <pc:docMk/>
            <pc:sldMk cId="1490529147" sldId="288"/>
            <ac:spMk id="67" creationId="{1FB1F11C-8F0C-21A5-B438-13C1517AE0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86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Authentification si nécessaire</a:t>
            </a:r>
            <a:br>
              <a:rPr lang="fr-FR" dirty="0"/>
            </a:br>
            <a:r>
              <a:rPr lang="fr-FR" dirty="0"/>
              <a:t>Si le proxy demande un login :</a:t>
            </a:r>
          </a:p>
          <a:p>
            <a:pPr rtl="0"/>
            <a:r>
              <a:rPr lang="fr-FR" sz="2200" dirty="0">
                <a:latin typeface="+mj-lt"/>
                <a:ea typeface="+mj-ea"/>
                <a:cs typeface="+mj-cs"/>
                <a:sym typeface="Helvetica Neue"/>
              </a:rPr>
              <a:t>"</a:t>
            </a:r>
            <a:r>
              <a:rPr lang="fr-FR" sz="2200" dirty="0" err="1">
                <a:latin typeface="+mj-lt"/>
                <a:ea typeface="+mj-ea"/>
                <a:cs typeface="+mj-cs"/>
                <a:sym typeface="Helvetica Neue"/>
              </a:rPr>
              <a:t>http.proxyAuthorization</a:t>
            </a:r>
            <a:r>
              <a:rPr lang="fr-FR" sz="2200" dirty="0">
                <a:latin typeface="+mj-lt"/>
                <a:ea typeface="+mj-ea"/>
                <a:cs typeface="+mj-cs"/>
                <a:sym typeface="Helvetica Neue"/>
              </a:rPr>
              <a:t>": "Basic base64(</a:t>
            </a:r>
            <a:r>
              <a:rPr lang="fr-FR" sz="2200" dirty="0" err="1">
                <a:latin typeface="+mj-lt"/>
                <a:ea typeface="+mj-ea"/>
                <a:cs typeface="+mj-cs"/>
                <a:sym typeface="Helvetica Neue"/>
              </a:rPr>
              <a:t>login:motdepasse</a:t>
            </a:r>
            <a:r>
              <a:rPr lang="fr-FR" sz="2200" dirty="0">
                <a:latin typeface="+mj-lt"/>
                <a:ea typeface="+mj-ea"/>
                <a:cs typeface="+mj-cs"/>
                <a:sym typeface="Helvetica Neue"/>
              </a:rPr>
              <a:t>)"</a:t>
            </a:r>
          </a:p>
        </p:txBody>
      </p:sp>
    </p:spTree>
    <p:extLst>
      <p:ext uri="{BB962C8B-B14F-4D97-AF65-F5344CB8AC3E}">
        <p14:creationId xmlns:p14="http://schemas.microsoft.com/office/powerpoint/2010/main" val="69152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2268950"/>
            <a:ext cx="21971000" cy="660402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343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2915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487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059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Sous-titre de la présentation</a:t>
            </a:r>
          </a:p>
        </p:txBody>
      </p:sp>
      <p:sp>
        <p:nvSpPr>
          <p:cNvPr id="13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5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Titre de la présentation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3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</p:txBody>
      </p:sp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08/12/2025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3419732" y="12477592"/>
            <a:ext cx="527388" cy="410369"/>
          </a:xfrm>
        </p:spPr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719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34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solidFill>
                  <a:srgbClr val="53586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1pPr>
      <a:lvl2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2pPr>
      <a:lvl3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3pPr>
      <a:lvl4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4pPr>
      <a:lvl5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5pPr>
      <a:lvl6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6pPr>
      <a:lvl7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7pPr>
      <a:lvl8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8pPr>
      <a:lvl9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github.com/phyver/GameShell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play.google.com/store/apps/details?id=develop.example.beta1139.vimmaster&amp;hl=fr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linuxfr.org/news/terminus-un-jeu-d-aventure-pour-apprendre-a-utiliser-la-ligne-de-commande" TargetMode="Externa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ibault.vinchent@competences-developpemen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hibault Vinchent - lundi 24 juin au mercredi 26 juin 2024"/>
          <p:cNvSpPr txBox="1">
            <a:spLocks noGrp="1"/>
          </p:cNvSpPr>
          <p:nvPr>
            <p:ph type="body" sz="quarter" idx="1"/>
          </p:nvPr>
        </p:nvSpPr>
        <p:spPr>
          <a:xfrm>
            <a:off x="1206500" y="12268950"/>
            <a:ext cx="21971000" cy="660402"/>
          </a:xfrm>
          <a:prstGeom prst="rect">
            <a:avLst/>
          </a:prstGeom>
        </p:spPr>
        <p:txBody>
          <a:bodyPr/>
          <a:lstStyle/>
          <a:p>
            <a:r>
              <a:rPr dirty="0"/>
              <a:t>Thibault </a:t>
            </a:r>
            <a:r>
              <a:rPr dirty="0" err="1"/>
              <a:t>Vinchen</a:t>
            </a:r>
            <a:r>
              <a:rPr lang="fr-FR" dirty="0"/>
              <a:t>t</a:t>
            </a:r>
            <a:endParaRPr dirty="0"/>
          </a:p>
        </p:txBody>
      </p:sp>
      <p:sp>
        <p:nvSpPr>
          <p:cNvPr id="61" name="Ingénieurie des besoins &amp; Analyse de l’existant"/>
          <p:cNvSpPr txBox="1"/>
          <p:nvPr/>
        </p:nvSpPr>
        <p:spPr>
          <a:xfrm>
            <a:off x="1206498" y="8832850"/>
            <a:ext cx="21971002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825500">
              <a:spcBef>
                <a:spcPts val="0"/>
              </a:spcBef>
              <a:defRPr sz="5500">
                <a:solidFill>
                  <a:srgbClr val="535860"/>
                </a:solidFill>
              </a:defRPr>
            </a:lvl1pPr>
          </a:lstStyle>
          <a:p>
            <a:r>
              <a:rPr lang="fr-FR" dirty="0"/>
              <a:t>Préparer son environnement de développement</a:t>
            </a:r>
            <a:endParaRPr dirty="0"/>
          </a:p>
        </p:txBody>
      </p:sp>
      <p:sp>
        <p:nvSpPr>
          <p:cNvPr id="62" name="Consultante…"/>
          <p:cNvSpPr txBox="1">
            <a:spLocks noGrp="1"/>
          </p:cNvSpPr>
          <p:nvPr>
            <p:ph type="title"/>
          </p:nvPr>
        </p:nvSpPr>
        <p:spPr>
          <a:xfrm>
            <a:off x="1206497" y="3567422"/>
            <a:ext cx="21971006" cy="5176528"/>
          </a:xfrm>
          <a:prstGeom prst="rect">
            <a:avLst/>
          </a:prstGeom>
        </p:spPr>
        <p:txBody>
          <a:bodyPr/>
          <a:lstStyle/>
          <a:p>
            <a:pPr defTabSz="184911">
              <a:defRPr sz="10900" spc="-199"/>
            </a:pPr>
            <a:r>
              <a:rPr lang="fr-FR" dirty="0" err="1"/>
              <a:t>Bachelor</a:t>
            </a:r>
            <a:br>
              <a:rPr lang="fr-FR" dirty="0"/>
            </a:b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</a:t>
            </a:r>
            <a:endParaRPr dirty="0"/>
          </a:p>
        </p:txBody>
      </p:sp>
      <p:pic>
        <p:nvPicPr>
          <p:cNvPr id="63" name="EPSI_POS_RVB.png" descr="EPSI_POS_RV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52" y="858098"/>
            <a:ext cx="4873212" cy="1809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2F67D-DD64-AEDB-6D8B-951008A65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0.1. Programme de ces 3 jours">
            <a:extLst>
              <a:ext uri="{FF2B5EF4-FFF2-40B4-BE49-F238E27FC236}">
                <a16:creationId xmlns:a16="http://schemas.microsoft.com/office/drawing/2014/main" id="{3547B01C-3629-AE8A-20FA-888B1A163C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Les logiciels spécifiques</a:t>
            </a:r>
          </a:p>
        </p:txBody>
      </p:sp>
      <p:sp>
        <p:nvSpPr>
          <p:cNvPr id="66" name="Ingénieurie des besoins &amp; Analyse de l’existant">
            <a:extLst>
              <a:ext uri="{FF2B5EF4-FFF2-40B4-BE49-F238E27FC236}">
                <a16:creationId xmlns:a16="http://schemas.microsoft.com/office/drawing/2014/main" id="{1E719100-90F5-83BB-5ED1-96A4B8D2E0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>
            <a:extLst>
              <a:ext uri="{FF2B5EF4-FFF2-40B4-BE49-F238E27FC236}">
                <a16:creationId xmlns:a16="http://schemas.microsoft.com/office/drawing/2014/main" id="{6979AD85-0D15-8422-C1D6-44B8B41E717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lang="fr-FR" dirty="0"/>
              <a:t>La préparation d’un environnement de développement propre à une entreprise s’accompagne de l’installation et du paramétrage de nombreux outils spécifiques</a:t>
            </a:r>
          </a:p>
          <a:p>
            <a:pPr lvl="1"/>
            <a:r>
              <a:rPr lang="fr-FR" dirty="0"/>
              <a:t>Les messageries (teams etc.)</a:t>
            </a:r>
          </a:p>
          <a:p>
            <a:pPr lvl="1"/>
            <a:r>
              <a:rPr lang="fr-FR" dirty="0"/>
              <a:t>Les extranet (accès parfois long..)</a:t>
            </a:r>
          </a:p>
          <a:p>
            <a:pPr lvl="1"/>
            <a:r>
              <a:rPr lang="fr-FR" dirty="0"/>
              <a:t>Les sécurités, firewall etc.</a:t>
            </a:r>
          </a:p>
          <a:p>
            <a:pPr lvl="1"/>
            <a:r>
              <a:rPr lang="fr-FR" dirty="0"/>
              <a:t>Les Cloud, intranet etc.</a:t>
            </a:r>
          </a:p>
        </p:txBody>
      </p:sp>
    </p:spTree>
    <p:extLst>
      <p:ext uri="{BB962C8B-B14F-4D97-AF65-F5344CB8AC3E}">
        <p14:creationId xmlns:p14="http://schemas.microsoft.com/office/powerpoint/2010/main" val="14929735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94C39-BDDE-0A34-4B66-749891417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indows 10 pour Windows - Télécharge-le gratuitement à partir d'Uptodown">
            <a:extLst>
              <a:ext uri="{FF2B5EF4-FFF2-40B4-BE49-F238E27FC236}">
                <a16:creationId xmlns:a16="http://schemas.microsoft.com/office/drawing/2014/main" id="{F8BF8289-7FC3-47A1-E8B8-4D76E8C9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170" y="3493136"/>
            <a:ext cx="3431540" cy="34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0.1. Programme de ces 3 jours">
            <a:extLst>
              <a:ext uri="{FF2B5EF4-FFF2-40B4-BE49-F238E27FC236}">
                <a16:creationId xmlns:a16="http://schemas.microsoft.com/office/drawing/2014/main" id="{43DAED0A-7AF5-0715-0DF7-9385EB3ABD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shell</a:t>
            </a:r>
            <a:r>
              <a:rPr lang="fr-FR" dirty="0"/>
              <a:t> et VIM</a:t>
            </a:r>
          </a:p>
        </p:txBody>
      </p:sp>
      <p:sp>
        <p:nvSpPr>
          <p:cNvPr id="66" name="Ingénieurie des besoins &amp; Analyse de l’existant">
            <a:extLst>
              <a:ext uri="{FF2B5EF4-FFF2-40B4-BE49-F238E27FC236}">
                <a16:creationId xmlns:a16="http://schemas.microsoft.com/office/drawing/2014/main" id="{CFE5F3A5-5F1F-2C2A-902F-7D9CF486BC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>
            <a:extLst>
              <a:ext uri="{FF2B5EF4-FFF2-40B4-BE49-F238E27FC236}">
                <a16:creationId xmlns:a16="http://schemas.microsoft.com/office/drawing/2014/main" id="{44DA7B76-F6AA-9A64-0F3B-64949DEFC0F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498" y="4248503"/>
            <a:ext cx="12529822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fr-FR" dirty="0"/>
              <a:t>Il faut également maitriser le </a:t>
            </a:r>
            <a:r>
              <a:rPr lang="fr-FR" b="1" dirty="0"/>
              <a:t>Shell</a:t>
            </a:r>
            <a:r>
              <a:rPr lang="fr-FR" dirty="0"/>
              <a:t> (« Invite de Commandes » sous Windows, « Terminal » sous Mac et Linux) et </a:t>
            </a:r>
            <a:r>
              <a:rPr lang="fr-FR"/>
              <a:t>les différences </a:t>
            </a:r>
            <a:r>
              <a:rPr lang="fr-FR" dirty="0"/>
              <a:t>sur chaque OS, pour accéder aux CLI de certaines technos sans interfaces graphiques (GIT, NPM, docker etc.)</a:t>
            </a:r>
          </a:p>
          <a:p>
            <a:pPr marL="0" indent="0">
              <a:buNone/>
            </a:pPr>
            <a:r>
              <a:rPr lang="fr-FR" dirty="0"/>
              <a:t>Apprentissage du Shell </a:t>
            </a:r>
            <a:r>
              <a:rPr lang="fr-FR" dirty="0">
                <a:hlinkClick r:id="rId3"/>
              </a:rPr>
              <a:t>https://github.com/phyver/GameShell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Jeu « Terminus » : </a:t>
            </a:r>
            <a:r>
              <a:rPr lang="fr-FR" dirty="0">
                <a:hlinkClick r:id="rId4"/>
              </a:rPr>
              <a:t>https://linuxfr.org/news/terminus-un-jeu-d-aventure-pour-apprendre-a-utiliser-la-ligne-de-commande</a:t>
            </a:r>
            <a:endParaRPr lang="fr-FR" dirty="0"/>
          </a:p>
          <a:p>
            <a:r>
              <a:rPr lang="fr-FR" dirty="0"/>
              <a:t>Tentez de maitriser </a:t>
            </a:r>
            <a:r>
              <a:rPr lang="fr-FR" b="1" dirty="0"/>
              <a:t>VIM</a:t>
            </a:r>
            <a:r>
              <a:rPr lang="fr-FR" dirty="0"/>
              <a:t> avant de vous faire coincer</a:t>
            </a:r>
          </a:p>
          <a:p>
            <a:pPr marL="0" indent="0">
              <a:buNone/>
            </a:pPr>
            <a:r>
              <a:rPr lang="fr-FR" dirty="0" err="1"/>
              <a:t>VimMaster</a:t>
            </a:r>
            <a:r>
              <a:rPr lang="fr-FR" dirty="0"/>
              <a:t>, sur Android : </a:t>
            </a:r>
            <a:r>
              <a:rPr lang="fr-FR" dirty="0">
                <a:hlinkClick r:id="rId5" tooltip="https://play.google.com/store/apps/details?id=develop.example.beta1139.vimmaster&amp;hl=fr"/>
              </a:rPr>
              <a:t>https://play.google.com/store/apps/details?id=develop.example.beta1139.vimmaster&amp;hl=fr</a:t>
            </a:r>
            <a:endParaRPr lang="fr-FR" dirty="0"/>
          </a:p>
        </p:txBody>
      </p:sp>
      <p:pic>
        <p:nvPicPr>
          <p:cNvPr id="2" name="Image 1" descr="Vim — Wikipédia">
            <a:extLst>
              <a:ext uri="{FF2B5EF4-FFF2-40B4-BE49-F238E27FC236}">
                <a16:creationId xmlns:a16="http://schemas.microsoft.com/office/drawing/2014/main" id="{5CCF9E3B-710E-C988-8469-1F27E9DFE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2936" y="8059624"/>
            <a:ext cx="5013007" cy="5021376"/>
          </a:xfrm>
          <a:prstGeom prst="rect">
            <a:avLst/>
          </a:prstGeom>
        </p:spPr>
      </p:pic>
      <p:pic>
        <p:nvPicPr>
          <p:cNvPr id="5122" name="Picture 2" descr="Les commandes de bases de l'invite de commandes | WolfAryx informatique">
            <a:extLst>
              <a:ext uri="{FF2B5EF4-FFF2-40B4-BE49-F238E27FC236}">
                <a16:creationId xmlns:a16="http://schemas.microsoft.com/office/drawing/2014/main" id="{8FB1AB6E-43F2-9842-6CB0-703B263E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590" y="1960245"/>
            <a:ext cx="1731010" cy="17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stuces macOS : gardez votre système d'exploitation macOS à jour">
            <a:extLst>
              <a:ext uri="{FF2B5EF4-FFF2-40B4-BE49-F238E27FC236}">
                <a16:creationId xmlns:a16="http://schemas.microsoft.com/office/drawing/2014/main" id="{5FD4693F-D2DC-EBEB-FA94-F55A82A6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920" y="2993743"/>
            <a:ext cx="2509520" cy="25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ux — Wikipédia">
            <a:extLst>
              <a:ext uri="{FF2B5EF4-FFF2-40B4-BE49-F238E27FC236}">
                <a16:creationId xmlns:a16="http://schemas.microsoft.com/office/drawing/2014/main" id="{6FB0319B-3E0E-BADF-FB53-CCC7E87F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560" y="4191001"/>
            <a:ext cx="2857502" cy="33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Terminal (macOS) — Wikipédia">
            <a:extLst>
              <a:ext uri="{FF2B5EF4-FFF2-40B4-BE49-F238E27FC236}">
                <a16:creationId xmlns:a16="http://schemas.microsoft.com/office/drawing/2014/main" id="{C221A310-82B7-0453-542D-9DBA8946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849" y="1165402"/>
            <a:ext cx="3105151" cy="31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351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2ABC-79F4-9E6B-7FB5-B1697F67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0.1. Programme de ces 3 jours">
            <a:extLst>
              <a:ext uri="{FF2B5EF4-FFF2-40B4-BE49-F238E27FC236}">
                <a16:creationId xmlns:a16="http://schemas.microsoft.com/office/drawing/2014/main" id="{019781BB-3030-1E32-5C7A-9569CD0503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TP : déploiement de deux projets utilisant des versions différentes</a:t>
            </a:r>
          </a:p>
        </p:txBody>
      </p:sp>
      <p:sp>
        <p:nvSpPr>
          <p:cNvPr id="66" name="Ingénieurie des besoins &amp; Analyse de l’existant">
            <a:extLst>
              <a:ext uri="{FF2B5EF4-FFF2-40B4-BE49-F238E27FC236}">
                <a16:creationId xmlns:a16="http://schemas.microsoft.com/office/drawing/2014/main" id="{B9DF1FB0-7BB0-6E09-2E6A-4381C980C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>
            <a:extLst>
              <a:ext uri="{FF2B5EF4-FFF2-40B4-BE49-F238E27FC236}">
                <a16:creationId xmlns:a16="http://schemas.microsoft.com/office/drawing/2014/main" id="{1FB1F11C-8F0C-21A5-B438-13C1517AE09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lang="fr-FR" dirty="0"/>
              <a:t>Temps 1 : démonstration</a:t>
            </a:r>
          </a:p>
          <a:p>
            <a:r>
              <a:rPr lang="fr-FR" dirty="0"/>
              <a:t>Temps 2 : à faire sur </a:t>
            </a:r>
            <a:r>
              <a:rPr lang="fr-FR"/>
              <a:t>votre machine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05291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986" y="579120"/>
            <a:ext cx="9076248" cy="194090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8000" dirty="0"/>
              <a:t>Thibault </a:t>
            </a:r>
            <a:r>
              <a:rPr lang="fr-FR" sz="8000" dirty="0" err="1"/>
              <a:t>Vinchent</a:t>
            </a:r>
            <a:endParaRPr lang="fr-FR" sz="8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986" y="2520020"/>
            <a:ext cx="8807192" cy="9961540"/>
          </a:xfrm>
        </p:spPr>
        <p:txBody>
          <a:bodyPr rtlCol="0" anchor="t">
            <a:normAutofit fontScale="25000" lnSpcReduction="20000"/>
          </a:bodyPr>
          <a:lstStyle/>
          <a:p>
            <a:pPr marL="73800" indent="0">
              <a:lnSpc>
                <a:spcPct val="107000"/>
              </a:lnSpc>
              <a:spcAft>
                <a:spcPts val="1600"/>
              </a:spcAft>
              <a:buNone/>
            </a:pPr>
            <a:r>
              <a:rPr lang="fr-FR" sz="1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Formateur permanent EPSI</a:t>
            </a:r>
          </a:p>
          <a:p>
            <a:pPr marL="73800" indent="0">
              <a:lnSpc>
                <a:spcPct val="107000"/>
              </a:lnSpc>
              <a:spcAft>
                <a:spcPts val="1600"/>
              </a:spcAft>
              <a:buNone/>
            </a:pPr>
            <a:r>
              <a:rPr lang="fr-FR" sz="1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thibault.vinchent@competences-developpement.com</a:t>
            </a:r>
            <a:endParaRPr lang="fr-FR" sz="14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800" indent="0">
              <a:lnSpc>
                <a:spcPct val="107000"/>
              </a:lnSpc>
              <a:spcAft>
                <a:spcPts val="1600"/>
              </a:spcAft>
              <a:buNone/>
            </a:pPr>
            <a:r>
              <a:rPr lang="fr-FR" sz="14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Toujours à votre disposition pour des compléments de cours, suivi de projet.</a:t>
            </a:r>
          </a:p>
          <a:p>
            <a:pPr marL="1216800" indent="-1143000">
              <a:lnSpc>
                <a:spcPct val="107000"/>
              </a:lnSpc>
              <a:spcAft>
                <a:spcPts val="1600"/>
              </a:spcAft>
            </a:pPr>
            <a:r>
              <a:rPr lang="fr-FR" sz="1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Formateur en conception d’applications depuis 2015 (écoles d’ingénieur, universités, instituts)</a:t>
            </a:r>
          </a:p>
          <a:p>
            <a:pPr marL="1216800" indent="-1143000">
              <a:lnSpc>
                <a:spcPct val="107000"/>
              </a:lnSpc>
              <a:spcAft>
                <a:spcPts val="1600"/>
              </a:spcAft>
            </a:pPr>
            <a:r>
              <a:rPr lang="fr-FR" sz="1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Ingénieur développement depuis 2010 (Sopra, Toyota, Eurotunnel etc.).</a:t>
            </a:r>
          </a:p>
          <a:p>
            <a:pPr marL="73800" indent="0">
              <a:lnSpc>
                <a:spcPct val="107000"/>
              </a:lnSpc>
              <a:spcAft>
                <a:spcPts val="1600"/>
              </a:spcAft>
              <a:buNone/>
            </a:pPr>
            <a:r>
              <a:rPr lang="fr-FR" sz="1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: Exemples de sites créés…</a:t>
            </a:r>
            <a:br>
              <a:rPr lang="fr-FR" sz="1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dont certains</a:t>
            </a:r>
            <a:r>
              <a:rPr lang="fr-FR" sz="14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toujours en fonctionnement…</a:t>
            </a:r>
            <a:endParaRPr lang="fr-FR" sz="14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800" indent="0">
              <a:buNone/>
            </a:pPr>
            <a:endParaRPr lang="fr-FR" sz="4800" dirty="0"/>
          </a:p>
        </p:txBody>
      </p:sp>
      <p:pic>
        <p:nvPicPr>
          <p:cNvPr id="8" name="Image 7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32324C69-24F5-DCDA-289E-32E162F57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1238" cy="137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0.1. Programme de ces 3 jour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Programme</a:t>
            </a:r>
            <a:endParaRPr dirty="0"/>
          </a:p>
        </p:txBody>
      </p:sp>
      <p:sp>
        <p:nvSpPr>
          <p:cNvPr id="66" name="Ingénieurie des besoins &amp; Analyse de l’exista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/>
          <p:cNvSpPr txBox="1">
            <a:spLocks noGrp="1"/>
          </p:cNvSpPr>
          <p:nvPr>
            <p:ph type="body" idx="21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fr-FR" dirty="0">
                <a:effectLst/>
              </a:rPr>
              <a:t>Installer un nouvel environnement de développement</a:t>
            </a:r>
          </a:p>
          <a:p>
            <a:r>
              <a:rPr lang="fr-FR" dirty="0"/>
              <a:t>Installer les principaux navigateurs (Chrome, Firefox, Edge sur Microsoft, Safari sur Mac)</a:t>
            </a:r>
          </a:p>
          <a:p>
            <a:r>
              <a:rPr lang="fr-FR" dirty="0"/>
              <a:t>Les nombreux IDE</a:t>
            </a:r>
          </a:p>
          <a:p>
            <a:r>
              <a:rPr lang="fr-FR" dirty="0"/>
              <a:t>Focus sur l’IDE Visual Studio Code (</a:t>
            </a:r>
            <a:r>
              <a:rPr lang="fr-FR" dirty="0" err="1"/>
              <a:t>VSCode</a:t>
            </a:r>
            <a:r>
              <a:rPr lang="fr-FR" dirty="0"/>
              <a:t>) de Microsoft</a:t>
            </a:r>
          </a:p>
          <a:p>
            <a:r>
              <a:rPr lang="fr-FR" dirty="0"/>
              <a:t>Installation d’un serveur local avec XAMP</a:t>
            </a:r>
          </a:p>
          <a:p>
            <a:r>
              <a:rPr lang="fr-FR" dirty="0"/>
              <a:t>Les logiciels de CI/CD : GIT et Docker</a:t>
            </a:r>
          </a:p>
          <a:p>
            <a:r>
              <a:rPr lang="fr-FR" dirty="0"/>
              <a:t>Les logiciels spécifiques (les messagerie interne, les extranet, sécurité interne, cloud etc.)</a:t>
            </a:r>
          </a:p>
          <a:p>
            <a:r>
              <a:rPr lang="fr-FR" dirty="0"/>
              <a:t>Le Shell et VIM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4B6F7-2BED-0913-9B49-27CE17F6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0.1. Programme de ces 3 jours">
            <a:extLst>
              <a:ext uri="{FF2B5EF4-FFF2-40B4-BE49-F238E27FC236}">
                <a16:creationId xmlns:a16="http://schemas.microsoft.com/office/drawing/2014/main" id="{C417FB2F-4097-526C-E52B-BAE5F1596F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Installer un nouvel environnement de développement</a:t>
            </a:r>
          </a:p>
        </p:txBody>
      </p:sp>
      <p:sp>
        <p:nvSpPr>
          <p:cNvPr id="66" name="Ingénieurie des besoins &amp; Analyse de l’existant">
            <a:extLst>
              <a:ext uri="{FF2B5EF4-FFF2-40B4-BE49-F238E27FC236}">
                <a16:creationId xmlns:a16="http://schemas.microsoft.com/office/drawing/2014/main" id="{9E9B584E-BA69-0C80-044C-DD8E756A97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>
            <a:extLst>
              <a:ext uri="{FF2B5EF4-FFF2-40B4-BE49-F238E27FC236}">
                <a16:creationId xmlns:a16="http://schemas.microsoft.com/office/drawing/2014/main" id="{6CEEA33E-E4D3-A92B-913D-3327AEAAB5F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498" y="4248502"/>
            <a:ext cx="12164062" cy="883249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47500" lnSpcReduction="20000"/>
          </a:bodyPr>
          <a:lstStyle/>
          <a:p>
            <a:r>
              <a:rPr lang="fr-FR" dirty="0">
                <a:effectLst/>
              </a:rPr>
              <a:t>Courant lors d’une prise de poste. Difficile car :</a:t>
            </a:r>
          </a:p>
          <a:p>
            <a:pPr lvl="1"/>
            <a:r>
              <a:rPr lang="fr-FR" dirty="0"/>
              <a:t>Beaucoup de paramétrage,</a:t>
            </a:r>
          </a:p>
          <a:p>
            <a:pPr lvl="1"/>
            <a:r>
              <a:rPr lang="fr-FR" dirty="0"/>
              <a:t>Beaucoup d’informations à retenir,</a:t>
            </a:r>
          </a:p>
          <a:p>
            <a:pPr lvl="1"/>
            <a:r>
              <a:rPr lang="fr-FR" dirty="0"/>
              <a:t>Le tout dans un contexte où on doit faire ses preuves.</a:t>
            </a:r>
          </a:p>
          <a:p>
            <a:r>
              <a:rPr lang="fr-FR" dirty="0"/>
              <a:t>Cela passe par :</a:t>
            </a:r>
          </a:p>
          <a:p>
            <a:pPr lvl="1"/>
            <a:r>
              <a:rPr lang="fr-FR" dirty="0"/>
              <a:t>Les logiciels (classiques, spécifiques à l’entreprise ou au projet),</a:t>
            </a:r>
          </a:p>
          <a:p>
            <a:pPr lvl="1"/>
            <a:r>
              <a:rPr lang="fr-FR" dirty="0"/>
              <a:t>Le matériel (machines, réseau).</a:t>
            </a:r>
          </a:p>
          <a:p>
            <a:r>
              <a:rPr lang="fr-FR" dirty="0"/>
              <a:t>D’où l’importance de connaitre dès maintenant :</a:t>
            </a:r>
          </a:p>
          <a:p>
            <a:pPr lvl="1"/>
            <a:r>
              <a:rPr lang="fr-FR" dirty="0"/>
              <a:t>Les logos et les applications associées</a:t>
            </a:r>
          </a:p>
          <a:p>
            <a:pPr lvl="1"/>
            <a:r>
              <a:rPr lang="fr-FR" dirty="0"/>
              <a:t>Les acronymes et leur déroulé</a:t>
            </a:r>
          </a:p>
          <a:p>
            <a:pPr lvl="1"/>
            <a:r>
              <a:rPr lang="fr-FR" dirty="0"/>
              <a:t>Les paramétrages de base</a:t>
            </a:r>
          </a:p>
          <a:p>
            <a:pPr lvl="1"/>
            <a:endParaRPr lang="fr-FR" dirty="0"/>
          </a:p>
        </p:txBody>
      </p:sp>
      <p:pic>
        <p:nvPicPr>
          <p:cNvPr id="2" name="Image 1" descr="Crying Cat Meme Template — Kapwing">
            <a:extLst>
              <a:ext uri="{FF2B5EF4-FFF2-40B4-BE49-F238E27FC236}">
                <a16:creationId xmlns:a16="http://schemas.microsoft.com/office/drawing/2014/main" id="{6D2FDC24-3762-9AC9-57F6-27EFA6B4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749" y="5894421"/>
            <a:ext cx="5785283" cy="4021739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894480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06F0E-AE5F-7714-8E6F-9D2EC9DDB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0.1. Programme de ces 3 jours">
            <a:extLst>
              <a:ext uri="{FF2B5EF4-FFF2-40B4-BE49-F238E27FC236}">
                <a16:creationId xmlns:a16="http://schemas.microsoft.com/office/drawing/2014/main" id="{755B265D-9769-FD1D-5B33-6413B967BE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Installer les principaux navigateurs</a:t>
            </a:r>
          </a:p>
        </p:txBody>
      </p:sp>
      <p:sp>
        <p:nvSpPr>
          <p:cNvPr id="66" name="Ingénieurie des besoins &amp; Analyse de l’existant">
            <a:extLst>
              <a:ext uri="{FF2B5EF4-FFF2-40B4-BE49-F238E27FC236}">
                <a16:creationId xmlns:a16="http://schemas.microsoft.com/office/drawing/2014/main" id="{96064E5A-01C5-4ADF-11C4-0AD3FB4320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>
            <a:extLst>
              <a:ext uri="{FF2B5EF4-FFF2-40B4-BE49-F238E27FC236}">
                <a16:creationId xmlns:a16="http://schemas.microsoft.com/office/drawing/2014/main" id="{CC3EC28C-59AF-CF38-83DB-5F40D8C00FA6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fr-FR" dirty="0"/>
              <a:t>Chrome</a:t>
            </a:r>
          </a:p>
          <a:p>
            <a:r>
              <a:rPr lang="fr-FR" dirty="0"/>
              <a:t>Firefox</a:t>
            </a:r>
          </a:p>
          <a:p>
            <a:r>
              <a:rPr lang="fr-FR" dirty="0"/>
              <a:t>Edge sur Microsoft</a:t>
            </a:r>
          </a:p>
          <a:p>
            <a:r>
              <a:rPr lang="fr-FR" dirty="0"/>
              <a:t>Safari sur Mac</a:t>
            </a:r>
          </a:p>
          <a:p>
            <a:pPr marL="0" indent="0">
              <a:buNone/>
            </a:pPr>
            <a:r>
              <a:rPr lang="fr-FR" dirty="0"/>
              <a:t>Pour y tester ses applications.</a:t>
            </a:r>
          </a:p>
        </p:txBody>
      </p:sp>
      <p:pic>
        <p:nvPicPr>
          <p:cNvPr id="1026" name="Picture 2" descr="Google Chrome — Wikipédia">
            <a:extLst>
              <a:ext uri="{FF2B5EF4-FFF2-40B4-BE49-F238E27FC236}">
                <a16:creationId xmlns:a16="http://schemas.microsoft.com/office/drawing/2014/main" id="{8901FF0C-3B59-B09D-9A4B-AF12B4E1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738" y="1371600"/>
            <a:ext cx="3804920" cy="38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zilla Firefox : téléchargement et installation gratuits sous Windows |  Microsoft Store">
            <a:extLst>
              <a:ext uri="{FF2B5EF4-FFF2-40B4-BE49-F238E27FC236}">
                <a16:creationId xmlns:a16="http://schemas.microsoft.com/office/drawing/2014/main" id="{E871ECA4-241C-0DA3-9337-7CB25D97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10" y="3641090"/>
            <a:ext cx="5905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Edge Browser - Télécharger et installer sur Windows | Microsoft  Store">
            <a:extLst>
              <a:ext uri="{FF2B5EF4-FFF2-40B4-BE49-F238E27FC236}">
                <a16:creationId xmlns:a16="http://schemas.microsoft.com/office/drawing/2014/main" id="{E1D1EA5D-5711-BF0D-0050-3A2ACB66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428" y="6568537"/>
            <a:ext cx="5905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fari – Assistance Apple officielle">
            <a:extLst>
              <a:ext uri="{FF2B5EF4-FFF2-40B4-BE49-F238E27FC236}">
                <a16:creationId xmlns:a16="http://schemas.microsoft.com/office/drawing/2014/main" id="{1C0E7F37-369E-7417-A13F-B88CA136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60" y="986028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277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300C7-3919-E1FB-5B42-FF5F3BC2B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0.1. Programme de ces 3 jours">
            <a:extLst>
              <a:ext uri="{FF2B5EF4-FFF2-40B4-BE49-F238E27FC236}">
                <a16:creationId xmlns:a16="http://schemas.microsoft.com/office/drawing/2014/main" id="{FB50079D-35E8-7B9F-8012-7DB53E05AA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Les nombreux IDE</a:t>
            </a:r>
          </a:p>
        </p:txBody>
      </p:sp>
      <p:sp>
        <p:nvSpPr>
          <p:cNvPr id="66" name="Ingénieurie des besoins &amp; Analyse de l’existant">
            <a:extLst>
              <a:ext uri="{FF2B5EF4-FFF2-40B4-BE49-F238E27FC236}">
                <a16:creationId xmlns:a16="http://schemas.microsoft.com/office/drawing/2014/main" id="{B3E2CECE-F3FE-ACF7-AB6A-523A01D356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>
            <a:extLst>
              <a:ext uri="{FF2B5EF4-FFF2-40B4-BE49-F238E27FC236}">
                <a16:creationId xmlns:a16="http://schemas.microsoft.com/office/drawing/2014/main" id="{43FD872C-62DC-87C1-B58F-65DE3CE6300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fr-FR" dirty="0"/>
              <a:t>Développement web :</a:t>
            </a:r>
          </a:p>
          <a:p>
            <a:pPr lvl="1"/>
            <a:r>
              <a:rPr lang="fr-FR" dirty="0"/>
              <a:t>Notepad++, </a:t>
            </a:r>
            <a:r>
              <a:rPr lang="fr-FR" dirty="0" err="1"/>
              <a:t>SublimeText</a:t>
            </a:r>
            <a:r>
              <a:rPr lang="fr-FR" dirty="0"/>
              <a:t>, </a:t>
            </a:r>
            <a:r>
              <a:rPr lang="fr-FR" dirty="0" err="1"/>
              <a:t>Brackets</a:t>
            </a:r>
            <a:endParaRPr lang="fr-FR" dirty="0"/>
          </a:p>
          <a:p>
            <a:pPr lvl="1"/>
            <a:r>
              <a:rPr lang="fr-FR" dirty="0"/>
              <a:t>Dreamweaver</a:t>
            </a:r>
          </a:p>
          <a:p>
            <a:pPr lvl="1"/>
            <a:r>
              <a:rPr lang="fr-FR" dirty="0" err="1"/>
              <a:t>Webstorm</a:t>
            </a:r>
            <a:r>
              <a:rPr lang="fr-FR" dirty="0"/>
              <a:t> / </a:t>
            </a:r>
            <a:r>
              <a:rPr lang="fr-FR" dirty="0" err="1"/>
              <a:t>PHPStorm</a:t>
            </a:r>
            <a:endParaRPr lang="fr-FR" dirty="0"/>
          </a:p>
          <a:p>
            <a:r>
              <a:rPr lang="fr-FR" dirty="0"/>
              <a:t>Développement Java : Eclipse</a:t>
            </a:r>
          </a:p>
          <a:p>
            <a:r>
              <a:rPr lang="fr-FR" dirty="0"/>
              <a:t>Développement mobile :</a:t>
            </a:r>
          </a:p>
          <a:p>
            <a:pPr lvl="1"/>
            <a:r>
              <a:rPr lang="fr-FR" dirty="0"/>
              <a:t>Android Studio</a:t>
            </a:r>
          </a:p>
          <a:p>
            <a:pPr lvl="1"/>
            <a:r>
              <a:rPr lang="fr-FR" dirty="0" err="1"/>
              <a:t>Xcode</a:t>
            </a:r>
            <a:endParaRPr lang="fr-FR" dirty="0"/>
          </a:p>
        </p:txBody>
      </p:sp>
      <p:pic>
        <p:nvPicPr>
          <p:cNvPr id="2050" name="Picture 2" descr="Notepad++ — Wikipédia">
            <a:extLst>
              <a:ext uri="{FF2B5EF4-FFF2-40B4-BE49-F238E27FC236}">
                <a16:creationId xmlns:a16="http://schemas.microsoft.com/office/drawing/2014/main" id="{C2D38D2C-FA89-E963-C039-B189157D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40" y="2901950"/>
            <a:ext cx="3540760" cy="30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ançais - Sublime Text | The-Programmer Forum">
            <a:extLst>
              <a:ext uri="{FF2B5EF4-FFF2-40B4-BE49-F238E27FC236}">
                <a16:creationId xmlns:a16="http://schemas.microsoft.com/office/drawing/2014/main" id="{866692F1-797E-33A7-5F35-45616B48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160" y="25781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ackets — Wikipédia">
            <a:extLst>
              <a:ext uri="{FF2B5EF4-FFF2-40B4-BE49-F238E27FC236}">
                <a16:creationId xmlns:a16="http://schemas.microsoft.com/office/drawing/2014/main" id="{E348BC81-761B-D39A-801E-A1BD2E3A4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880" y="2970530"/>
            <a:ext cx="3105503" cy="310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dobe Dreamweaver — Wikipédia">
            <a:extLst>
              <a:ext uri="{FF2B5EF4-FFF2-40B4-BE49-F238E27FC236}">
                <a16:creationId xmlns:a16="http://schemas.microsoft.com/office/drawing/2014/main" id="{4BD1D76D-DE33-DC61-C5F2-46021286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220" y="5587555"/>
            <a:ext cx="2606040" cy="25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ebStorm - Prix, tarif, abonnement et avis | GetApp France 2025">
            <a:extLst>
              <a:ext uri="{FF2B5EF4-FFF2-40B4-BE49-F238E27FC236}">
                <a16:creationId xmlns:a16="http://schemas.microsoft.com/office/drawing/2014/main" id="{C48ED893-0A78-E3C6-2806-DB950CCE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61" y="674906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Apprendre PHPStorm | Grafikart">
            <a:extLst>
              <a:ext uri="{FF2B5EF4-FFF2-40B4-BE49-F238E27FC236}">
                <a16:creationId xmlns:a16="http://schemas.microsoft.com/office/drawing/2014/main" id="{9CE4F24B-2ED1-1FC1-CB61-A1C2BB7C09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FCF9FB9-E248-D626-2BFD-8F3A4FD991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15620" y="6596661"/>
            <a:ext cx="2438400" cy="2438400"/>
          </a:xfrm>
          <a:prstGeom prst="rect">
            <a:avLst/>
          </a:prstGeom>
        </p:spPr>
      </p:pic>
      <p:pic>
        <p:nvPicPr>
          <p:cNvPr id="1028" name="Picture 4" descr="Télécharger Eclipse (gratuit) Windows, Mac - Clubic">
            <a:extLst>
              <a:ext uri="{FF2B5EF4-FFF2-40B4-BE49-F238E27FC236}">
                <a16:creationId xmlns:a16="http://schemas.microsoft.com/office/drawing/2014/main" id="{82C83C80-447E-CD4F-AE21-C335E5766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011" y="7207143"/>
            <a:ext cx="2781972" cy="278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roid Studio — Wikipédia">
            <a:extLst>
              <a:ext uri="{FF2B5EF4-FFF2-40B4-BE49-F238E27FC236}">
                <a16:creationId xmlns:a16="http://schemas.microsoft.com/office/drawing/2014/main" id="{1E578921-0050-64D0-7879-494BF926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222" y="8669033"/>
            <a:ext cx="3642355" cy="364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Xcode dans le Mac App Store">
            <a:extLst>
              <a:ext uri="{FF2B5EF4-FFF2-40B4-BE49-F238E27FC236}">
                <a16:creationId xmlns:a16="http://schemas.microsoft.com/office/drawing/2014/main" id="{EB98F864-387E-B190-7812-644998DF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277" y="9663435"/>
            <a:ext cx="4052565" cy="40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340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40036-D33E-F9A5-F6A2-D4B142BCA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0.1. Programme de ces 3 jours">
            <a:extLst>
              <a:ext uri="{FF2B5EF4-FFF2-40B4-BE49-F238E27FC236}">
                <a16:creationId xmlns:a16="http://schemas.microsoft.com/office/drawing/2014/main" id="{0308099E-AB95-BDB2-61FE-BD2A344867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Focus sur l’IDE Visual Studio Code</a:t>
            </a:r>
          </a:p>
        </p:txBody>
      </p:sp>
      <p:sp>
        <p:nvSpPr>
          <p:cNvPr id="66" name="Ingénieurie des besoins &amp; Analyse de l’existant">
            <a:extLst>
              <a:ext uri="{FF2B5EF4-FFF2-40B4-BE49-F238E27FC236}">
                <a16:creationId xmlns:a16="http://schemas.microsoft.com/office/drawing/2014/main" id="{94B2566A-2D0E-F148-9D58-B08C0F02BF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>
            <a:extLst>
              <a:ext uri="{FF2B5EF4-FFF2-40B4-BE49-F238E27FC236}">
                <a16:creationId xmlns:a16="http://schemas.microsoft.com/office/drawing/2014/main" id="{5BB965E6-294D-CFCD-DB2C-2DE11751B58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498" y="4248503"/>
            <a:ext cx="13139422" cy="82560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47500" lnSpcReduction="20000"/>
          </a:bodyPr>
          <a:lstStyle/>
          <a:p>
            <a:r>
              <a:rPr lang="fr-FR" dirty="0">
                <a:effectLst/>
              </a:rPr>
              <a:t>Présentation</a:t>
            </a:r>
          </a:p>
          <a:p>
            <a:pPr lvl="1"/>
            <a:r>
              <a:rPr lang="fr-FR" dirty="0">
                <a:effectLst/>
              </a:rPr>
              <a:t>Édité par Microsoft</a:t>
            </a:r>
          </a:p>
          <a:p>
            <a:pPr lvl="1"/>
            <a:r>
              <a:rPr lang="fr-FR" dirty="0"/>
              <a:t>Référence en développement depuis quelques années</a:t>
            </a:r>
          </a:p>
          <a:p>
            <a:r>
              <a:rPr lang="fr-FR" dirty="0"/>
              <a:t>Parcours de l’IDE</a:t>
            </a:r>
          </a:p>
          <a:p>
            <a:pPr lvl="1"/>
            <a:r>
              <a:rPr lang="fr-FR" dirty="0"/>
              <a:t>Le </a:t>
            </a:r>
            <a:r>
              <a:rPr lang="fr-FR" dirty="0" err="1"/>
              <a:t>versionning</a:t>
            </a:r>
            <a:r>
              <a:rPr lang="fr-FR" dirty="0"/>
              <a:t> (Source Control)</a:t>
            </a:r>
          </a:p>
          <a:p>
            <a:pPr lvl="1"/>
            <a:r>
              <a:rPr lang="fr-FR" dirty="0"/>
              <a:t>Le principe des Extensions</a:t>
            </a:r>
          </a:p>
          <a:p>
            <a:pPr lvl="1"/>
            <a:r>
              <a:rPr lang="fr-FR" dirty="0"/>
              <a:t>Les thèmes dans les paramètres (nommé « manage »)</a:t>
            </a:r>
          </a:p>
          <a:p>
            <a:pPr lvl="1"/>
            <a:r>
              <a:rPr lang="fr-FR" dirty="0"/>
              <a:t>Le proxy : hérite du profil du système mais peut se configurer manuellement dans « paramètre » / recherche « proxy ». </a:t>
            </a:r>
          </a:p>
          <a:p>
            <a:r>
              <a:rPr lang="fr-FR" dirty="0"/>
              <a:t>Plus loin :</a:t>
            </a:r>
          </a:p>
          <a:p>
            <a:pPr lvl="1"/>
            <a:r>
              <a:rPr lang="fr-FR" dirty="0"/>
              <a:t>L’association à un compte, l’</a:t>
            </a:r>
            <a:r>
              <a:rPr lang="fr-FR" dirty="0" err="1"/>
              <a:t>autosave</a:t>
            </a:r>
            <a:r>
              <a:rPr lang="fr-FR" dirty="0"/>
              <a:t>, la coloration syntaxique, les raccourcis claviers etc.</a:t>
            </a:r>
          </a:p>
          <a:p>
            <a:pPr lvl="1"/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A3200C-EC62-36E0-293E-072927F9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520" y="1115413"/>
            <a:ext cx="3053080" cy="30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Visual Studio Code - Télécharger et installer sur Windows | Microsoft Store">
            <a:extLst>
              <a:ext uri="{FF2B5EF4-FFF2-40B4-BE49-F238E27FC236}">
                <a16:creationId xmlns:a16="http://schemas.microsoft.com/office/drawing/2014/main" id="{9FF605BF-AD5B-C6E9-5246-B150DFDD2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7860" y="3429000"/>
            <a:ext cx="9331960" cy="93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449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377AA-9F50-8D37-FE33-50DA594E7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0.1. Programme de ces 3 jours">
            <a:extLst>
              <a:ext uri="{FF2B5EF4-FFF2-40B4-BE49-F238E27FC236}">
                <a16:creationId xmlns:a16="http://schemas.microsoft.com/office/drawing/2014/main" id="{B85BF868-B5B0-3916-FE80-E9F28D4FF8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Installation d’un serveur local avec XAMP</a:t>
            </a:r>
          </a:p>
        </p:txBody>
      </p:sp>
      <p:sp>
        <p:nvSpPr>
          <p:cNvPr id="66" name="Ingénieurie des besoins &amp; Analyse de l’existant">
            <a:extLst>
              <a:ext uri="{FF2B5EF4-FFF2-40B4-BE49-F238E27FC236}">
                <a16:creationId xmlns:a16="http://schemas.microsoft.com/office/drawing/2014/main" id="{E87DF7D8-32CC-A2B2-55FA-F7442E8C8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>
            <a:extLst>
              <a:ext uri="{FF2B5EF4-FFF2-40B4-BE49-F238E27FC236}">
                <a16:creationId xmlns:a16="http://schemas.microsoft.com/office/drawing/2014/main" id="{6B6CCD71-E916-C2E4-D61D-8C256A0B0CB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498" y="4248503"/>
            <a:ext cx="18950942" cy="82560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fr-FR" dirty="0"/>
              <a:t>Présentation (WAMP, MAMP, LAMP, XAMPP)</a:t>
            </a:r>
          </a:p>
          <a:p>
            <a:r>
              <a:rPr lang="fr-FR" dirty="0"/>
              <a:t>WAMP est assez pénible à installer, mais reste le serveur local conseillé sous Windows</a:t>
            </a:r>
          </a:p>
          <a:p>
            <a:pPr lvl="1"/>
            <a:r>
              <a:rPr lang="fr-FR" dirty="0"/>
              <a:t>Lance de nombreuses « Invites de Commandes » lors du démarrage</a:t>
            </a:r>
          </a:p>
          <a:p>
            <a:pPr lvl="1"/>
            <a:r>
              <a:rPr lang="fr-FR" dirty="0"/>
              <a:t>Quelques </a:t>
            </a:r>
            <a:r>
              <a:rPr lang="fr-FR" dirty="0" err="1"/>
              <a:t>tips</a:t>
            </a:r>
            <a:r>
              <a:rPr lang="fr-FR" dirty="0"/>
              <a:t> à connaitre (</a:t>
            </a:r>
            <a:r>
              <a:rPr lang="fr-FR" dirty="0" err="1"/>
              <a:t>systray</a:t>
            </a:r>
            <a:r>
              <a:rPr lang="fr-FR" dirty="0"/>
              <a:t> : raccourci, état)</a:t>
            </a:r>
          </a:p>
          <a:p>
            <a:pPr lvl="1"/>
            <a:r>
              <a:rPr lang="fr-FR" dirty="0"/>
              <a:t>Les limites : pas d’envoie de mail</a:t>
            </a:r>
          </a:p>
        </p:txBody>
      </p:sp>
      <p:pic>
        <p:nvPicPr>
          <p:cNvPr id="4" name="Image 3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476FBDE8-1EE7-77CC-5591-3A0C0057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424" y="10784730"/>
            <a:ext cx="2501851" cy="2501851"/>
          </a:xfrm>
          <a:prstGeom prst="rect">
            <a:avLst/>
          </a:prstGeom>
        </p:spPr>
      </p:pic>
      <p:pic>
        <p:nvPicPr>
          <p:cNvPr id="3076" name="Picture 4" descr="WampServer — Wikipédia">
            <a:extLst>
              <a:ext uri="{FF2B5EF4-FFF2-40B4-BE49-F238E27FC236}">
                <a16:creationId xmlns:a16="http://schemas.microsoft.com/office/drawing/2014/main" id="{7A14E724-8022-939B-F092-07B5BB2C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424" y="459899"/>
            <a:ext cx="23812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Développer pour WordPress : MAMP et MAMP Pro avec SSL - New Slang">
            <a:extLst>
              <a:ext uri="{FF2B5EF4-FFF2-40B4-BE49-F238E27FC236}">
                <a16:creationId xmlns:a16="http://schemas.microsoft.com/office/drawing/2014/main" id="{15E7FE78-B1E1-5F76-E214-D54E592BC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7823" y="3765574"/>
            <a:ext cx="2501851" cy="2501851"/>
          </a:xfrm>
          <a:prstGeom prst="rect">
            <a:avLst/>
          </a:prstGeom>
        </p:spPr>
      </p:pic>
      <p:pic>
        <p:nvPicPr>
          <p:cNvPr id="3078" name="Picture 6" descr="Définition du terme LAMP (Linux, APACHE, MySQL, PHP)">
            <a:extLst>
              <a:ext uri="{FF2B5EF4-FFF2-40B4-BE49-F238E27FC236}">
                <a16:creationId xmlns:a16="http://schemas.microsoft.com/office/drawing/2014/main" id="{4E9A820F-BBB5-2214-CAED-5C8E7CBD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701" y="7659936"/>
            <a:ext cx="2489574" cy="12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581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8440F-F931-26E7-6540-B5FDC2CF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0.1. Programme de ces 3 jours">
            <a:extLst>
              <a:ext uri="{FF2B5EF4-FFF2-40B4-BE49-F238E27FC236}">
                <a16:creationId xmlns:a16="http://schemas.microsoft.com/office/drawing/2014/main" id="{9D2469EA-C88A-FAC2-0228-48410B9351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Les logiciels de CI/CD : GIT et Docker</a:t>
            </a:r>
          </a:p>
        </p:txBody>
      </p:sp>
      <p:sp>
        <p:nvSpPr>
          <p:cNvPr id="66" name="Ingénieurie des besoins &amp; Analyse de l’existant">
            <a:extLst>
              <a:ext uri="{FF2B5EF4-FFF2-40B4-BE49-F238E27FC236}">
                <a16:creationId xmlns:a16="http://schemas.microsoft.com/office/drawing/2014/main" id="{A92990EB-5F65-6824-9819-D42ACC97D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000" dirty="0"/>
              <a:t>Préparer son environnement de développement</a:t>
            </a:r>
          </a:p>
        </p:txBody>
      </p:sp>
      <p:sp>
        <p:nvSpPr>
          <p:cNvPr id="67" name="Jour 1 : Recueillir le besoin…">
            <a:extLst>
              <a:ext uri="{FF2B5EF4-FFF2-40B4-BE49-F238E27FC236}">
                <a16:creationId xmlns:a16="http://schemas.microsoft.com/office/drawing/2014/main" id="{32247289-EF56-36C1-8B37-6BA083B350E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L’installation de la technologie de </a:t>
            </a:r>
            <a:r>
              <a:rPr lang="fr-FR" dirty="0" err="1">
                <a:effectLst/>
              </a:rPr>
              <a:t>versionning</a:t>
            </a:r>
            <a:r>
              <a:rPr lang="fr-FR" dirty="0">
                <a:effectLst/>
              </a:rPr>
              <a:t> </a:t>
            </a:r>
            <a:r>
              <a:rPr lang="fr-FR" b="1" dirty="0"/>
              <a:t>GIT</a:t>
            </a:r>
            <a:endParaRPr lang="fr-FR" dirty="0"/>
          </a:p>
          <a:p>
            <a:pPr lvl="1"/>
            <a:r>
              <a:rPr lang="fr-FR" dirty="0"/>
              <a:t>Nécessite de redémarrer le CMD</a:t>
            </a:r>
          </a:p>
          <a:p>
            <a:pPr lvl="1"/>
            <a:r>
              <a:rPr lang="fr-FR" dirty="0"/>
              <a:t>Peut poser des problèmes avec les comptes précédents</a:t>
            </a:r>
          </a:p>
          <a:p>
            <a:pPr lvl="1"/>
            <a:r>
              <a:rPr lang="fr-FR" dirty="0"/>
              <a:t>Alternative : utiliser dans un terminal </a:t>
            </a:r>
            <a:r>
              <a:rPr lang="fr-FR" dirty="0" err="1"/>
              <a:t>VSCode</a:t>
            </a:r>
            <a:endParaRPr lang="fr-FR" dirty="0"/>
          </a:p>
          <a:p>
            <a:pPr lvl="1"/>
            <a:r>
              <a:rPr lang="fr-FR" dirty="0"/>
              <a:t>Ne pas confondre avec </a:t>
            </a:r>
            <a:r>
              <a:rPr lang="fr-FR" u="sng" dirty="0" err="1"/>
              <a:t>Github</a:t>
            </a:r>
            <a:r>
              <a:rPr lang="fr-FR" dirty="0"/>
              <a:t>, </a:t>
            </a:r>
            <a:r>
              <a:rPr lang="fr-FR" u="sng" dirty="0" err="1"/>
              <a:t>Gitlab</a:t>
            </a:r>
            <a:r>
              <a:rPr lang="fr-FR" dirty="0"/>
              <a:t> ou </a:t>
            </a:r>
            <a:r>
              <a:rPr lang="fr-FR" u="sng" dirty="0" err="1"/>
              <a:t>Bitbucket</a:t>
            </a:r>
            <a:r>
              <a:rPr lang="fr-FR" dirty="0"/>
              <a:t> qui sont des </a:t>
            </a:r>
            <a:r>
              <a:rPr lang="fr-FR" b="1" i="1" dirty="0"/>
              <a:t>plateformes</a:t>
            </a:r>
            <a:r>
              <a:rPr lang="fr-FR" dirty="0"/>
              <a:t> Git</a:t>
            </a:r>
          </a:p>
          <a:p>
            <a:r>
              <a:rPr lang="fr-FR" dirty="0"/>
              <a:t>L’installation de l’outil de conteneurisation </a:t>
            </a:r>
            <a:r>
              <a:rPr lang="fr-FR" b="1" dirty="0"/>
              <a:t>Docker</a:t>
            </a:r>
          </a:p>
          <a:p>
            <a:pPr lvl="1"/>
            <a:r>
              <a:rPr lang="fr-FR" dirty="0"/>
              <a:t>A posé des problèmes d’installation dans le passé, cela tend à disparaitre grâce à une bonne communauté de mainteneur de l’application </a:t>
            </a:r>
            <a:r>
              <a:rPr lang="fr-FR" u="sng" dirty="0"/>
              <a:t>Docker Desktop</a:t>
            </a:r>
          </a:p>
        </p:txBody>
      </p:sp>
      <p:pic>
        <p:nvPicPr>
          <p:cNvPr id="4098" name="Picture 2" descr="Expertise GIT - Les-Tilleuls.coop">
            <a:extLst>
              <a:ext uri="{FF2B5EF4-FFF2-40B4-BE49-F238E27FC236}">
                <a16:creationId xmlns:a16="http://schemas.microsoft.com/office/drawing/2014/main" id="{15FF8C97-7A42-F937-671E-8661023C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80" y="3549650"/>
            <a:ext cx="3228340" cy="32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323D63E7-7D6B-73F8-9484-23A663E3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75790" y="6858000"/>
            <a:ext cx="4536838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26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A7A7A7"/>
      </a:dk2>
      <a:lt2>
        <a:srgbClr val="535353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13441</TotalTime>
  <Words>763</Words>
  <Application>Microsoft Office PowerPoint</Application>
  <PresentationFormat>Personnalisé</PresentationFormat>
  <Paragraphs>99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Avenir Next Regular</vt:lpstr>
      <vt:lpstr>Calibri</vt:lpstr>
      <vt:lpstr>Helvetica Neue</vt:lpstr>
      <vt:lpstr>Produkt Extralight</vt:lpstr>
      <vt:lpstr>Produkt Light</vt:lpstr>
      <vt:lpstr>38_MinimalistLight</vt:lpstr>
      <vt:lpstr>Bachelor 1ère année</vt:lpstr>
      <vt:lpstr>Thibault Vinchent</vt:lpstr>
      <vt:lpstr>Préparer son environnement de développement</vt:lpstr>
      <vt:lpstr>Préparer son environnement de développement</vt:lpstr>
      <vt:lpstr>Préparer son environnement de développement</vt:lpstr>
      <vt:lpstr>Préparer son environnement de développement</vt:lpstr>
      <vt:lpstr>Préparer son environnement de développement</vt:lpstr>
      <vt:lpstr>Préparer son environnement de développement</vt:lpstr>
      <vt:lpstr>Préparer son environnement de développement</vt:lpstr>
      <vt:lpstr>Préparer son environnement de développement</vt:lpstr>
      <vt:lpstr>Préparer son environnement de développement</vt:lpstr>
      <vt:lpstr>Préparer son environnement de développement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VINCHENT Thibault</dc:creator>
  <cp:lastModifiedBy>VINCHENT Thibault</cp:lastModifiedBy>
  <cp:revision>3</cp:revision>
  <dcterms:modified xsi:type="dcterms:W3CDTF">2025-12-08T10:31:43Z</dcterms:modified>
</cp:coreProperties>
</file>