
<file path=[Content_Types].xml><?xml version="1.0" encoding="utf-8"?>
<Types xmlns="http://schemas.openxmlformats.org/package/2006/content-types">
  <Default Extension="org&amp;utm_campaign=api&amp;utm_content=thumbnail" ContentType="image/pn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org&amp;utm_campaign=parser&amp;utm_content=thumbnail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309" r:id="rId4"/>
    <p:sldId id="308" r:id="rId5"/>
    <p:sldId id="312" r:id="rId6"/>
    <p:sldId id="313" r:id="rId7"/>
    <p:sldId id="311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3" r:id="rId17"/>
    <p:sldId id="324" r:id="rId18"/>
    <p:sldId id="322" r:id="rId19"/>
    <p:sldId id="325" r:id="rId20"/>
    <p:sldId id="326" r:id="rId21"/>
    <p:sldId id="327" r:id="rId22"/>
    <p:sldId id="310" r:id="rId23"/>
    <p:sldId id="302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8" r:id="rId33"/>
    <p:sldId id="339" r:id="rId34"/>
    <p:sldId id="342" r:id="rId35"/>
    <p:sldId id="343" r:id="rId36"/>
    <p:sldId id="340" r:id="rId37"/>
    <p:sldId id="344" r:id="rId38"/>
    <p:sldId id="345" r:id="rId39"/>
    <p:sldId id="346" r:id="rId40"/>
    <p:sldId id="341" r:id="rId41"/>
    <p:sldId id="347" r:id="rId42"/>
    <p:sldId id="349" r:id="rId43"/>
    <p:sldId id="348" r:id="rId44"/>
    <p:sldId id="350" r:id="rId45"/>
    <p:sldId id="353" r:id="rId46"/>
    <p:sldId id="354" r:id="rId47"/>
    <p:sldId id="355" r:id="rId48"/>
    <p:sldId id="356" r:id="rId49"/>
    <p:sldId id="357" r:id="rId50"/>
    <p:sldId id="351" r:id="rId51"/>
    <p:sldId id="358" r:id="rId52"/>
    <p:sldId id="359" r:id="rId53"/>
    <p:sldId id="360" r:id="rId54"/>
    <p:sldId id="352" r:id="rId55"/>
    <p:sldId id="361" r:id="rId56"/>
    <p:sldId id="362" r:id="rId57"/>
    <p:sldId id="363" r:id="rId58"/>
    <p:sldId id="303" r:id="rId59"/>
    <p:sldId id="306" r:id="rId60"/>
    <p:sldId id="301" r:id="rId61"/>
    <p:sldId id="337" r:id="rId62"/>
    <p:sldId id="336" r:id="rId63"/>
    <p:sldId id="304" r:id="rId64"/>
    <p:sldId id="307" r:id="rId65"/>
    <p:sldId id="364" r:id="rId6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1pPr>
    <a:lvl2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2pPr>
    <a:lvl3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3pPr>
    <a:lvl4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4pPr>
    <a:lvl5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5pPr>
    <a:lvl6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6pPr>
    <a:lvl7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7pPr>
    <a:lvl8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8pPr>
    <a:lvl9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D77AFB-6712-4344-AB6A-473F047D7676}" v="105" dt="2026-09-09T10:00:08.20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E2E6"/>
          </a:solidFill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6E0"/>
          </a:solidFill>
        </a:fill>
      </a:tcStyle>
    </a:wholeTbl>
    <a:band2H>
      <a:tcTxStyle/>
      <a:tcStyle>
        <a:tcBdr/>
        <a:fill>
          <a:solidFill>
            <a:srgbClr val="EEF3F0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DCE4"/>
          </a:solidFill>
        </a:fill>
      </a:tcStyle>
    </a:wholeTbl>
    <a:band2H>
      <a:tcTxStyle/>
      <a:tcStyle>
        <a:tcBdr/>
        <a:fill>
          <a:solidFill>
            <a:srgbClr val="F3EEF2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0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69784" autoAdjust="0"/>
  </p:normalViewPr>
  <p:slideViewPr>
    <p:cSldViewPr snapToGrid="0">
      <p:cViewPr varScale="1">
        <p:scale>
          <a:sx n="39" d="100"/>
          <a:sy n="39" d="100"/>
        </p:scale>
        <p:origin x="18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bault VINCHENT" userId="b919e929-cfef-445e-a456-a3c1568e08ff" providerId="ADAL" clId="{36B71888-F94F-46F8-A2D5-05449A1979BA}"/>
    <pc:docChg chg="undo custSel addSld delSld modSld sldOrd">
      <pc:chgData name="Thibault VINCHENT" userId="b919e929-cfef-445e-a456-a3c1568e08ff" providerId="ADAL" clId="{36B71888-F94F-46F8-A2D5-05449A1979BA}" dt="2026-09-09T10:01:04.448" v="4113" actId="20577"/>
      <pc:docMkLst>
        <pc:docMk/>
      </pc:docMkLst>
      <pc:sldChg chg="addSp modSp mod">
        <pc:chgData name="Thibault VINCHENT" userId="b919e929-cfef-445e-a456-a3c1568e08ff" providerId="ADAL" clId="{36B71888-F94F-46F8-A2D5-05449A1979BA}" dt="2026-08-25T07:08:22.995" v="467" actId="20577"/>
        <pc:sldMkLst>
          <pc:docMk/>
          <pc:sldMk cId="0" sldId="257"/>
        </pc:sldMkLst>
        <pc:spChg chg="mod">
          <ac:chgData name="Thibault VINCHENT" userId="b919e929-cfef-445e-a456-a3c1568e08ff" providerId="ADAL" clId="{36B71888-F94F-46F8-A2D5-05449A1979BA}" dt="2026-08-25T06:37:06.845" v="400" actId="20577"/>
          <ac:spMkLst>
            <pc:docMk/>
            <pc:sldMk cId="0" sldId="257"/>
            <ac:spMk id="65" creationId="{00000000-0000-0000-0000-000000000000}"/>
          </ac:spMkLst>
        </pc:spChg>
        <pc:spChg chg="mod">
          <ac:chgData name="Thibault VINCHENT" userId="b919e929-cfef-445e-a456-a3c1568e08ff" providerId="ADAL" clId="{36B71888-F94F-46F8-A2D5-05449A1979BA}" dt="2026-08-25T07:08:22.995" v="467" actId="20577"/>
          <ac:spMkLst>
            <pc:docMk/>
            <pc:sldMk cId="0" sldId="257"/>
            <ac:spMk id="67" creationId="{00000000-0000-0000-0000-000000000000}"/>
          </ac:spMkLst>
        </pc:spChg>
      </pc:sldChg>
      <pc:sldChg chg="modSp mod">
        <pc:chgData name="Thibault VINCHENT" userId="b919e929-cfef-445e-a456-a3c1568e08ff" providerId="ADAL" clId="{36B71888-F94F-46F8-A2D5-05449A1979BA}" dt="2026-08-26T08:03:37.633" v="2381" actId="207"/>
        <pc:sldMkLst>
          <pc:docMk/>
          <pc:sldMk cId="3792963776" sldId="301"/>
        </pc:sldMkLst>
        <pc:spChg chg="mod">
          <ac:chgData name="Thibault VINCHENT" userId="b919e929-cfef-445e-a456-a3c1568e08ff" providerId="ADAL" clId="{36B71888-F94F-46F8-A2D5-05449A1979BA}" dt="2026-08-26T06:52:21.075" v="1942" actId="20577"/>
          <ac:spMkLst>
            <pc:docMk/>
            <pc:sldMk cId="3792963776" sldId="301"/>
            <ac:spMk id="65" creationId="{DC0BF6C9-4C92-AEFB-0F39-583411840CA4}"/>
          </ac:spMkLst>
        </pc:spChg>
        <pc:spChg chg="mod">
          <ac:chgData name="Thibault VINCHENT" userId="b919e929-cfef-445e-a456-a3c1568e08ff" providerId="ADAL" clId="{36B71888-F94F-46F8-A2D5-05449A1979BA}" dt="2026-08-26T08:03:37.633" v="2381" actId="207"/>
          <ac:spMkLst>
            <pc:docMk/>
            <pc:sldMk cId="3792963776" sldId="301"/>
            <ac:spMk id="67" creationId="{EF0A83B3-648C-E7CF-C3D7-65CA18976FFB}"/>
          </ac:spMkLst>
        </pc:spChg>
      </pc:sldChg>
      <pc:sldChg chg="modSp mod">
        <pc:chgData name="Thibault VINCHENT" userId="b919e929-cfef-445e-a456-a3c1568e08ff" providerId="ADAL" clId="{36B71888-F94F-46F8-A2D5-05449A1979BA}" dt="2026-08-25T13:26:45.510" v="1574" actId="20577"/>
        <pc:sldMkLst>
          <pc:docMk/>
          <pc:sldMk cId="754127772" sldId="302"/>
        </pc:sldMkLst>
        <pc:spChg chg="mod">
          <ac:chgData name="Thibault VINCHENT" userId="b919e929-cfef-445e-a456-a3c1568e08ff" providerId="ADAL" clId="{36B71888-F94F-46F8-A2D5-05449A1979BA}" dt="2026-08-25T13:26:45.510" v="1574" actId="20577"/>
          <ac:spMkLst>
            <pc:docMk/>
            <pc:sldMk cId="754127772" sldId="302"/>
            <ac:spMk id="67" creationId="{ADF319E3-98AA-0533-77FD-7DF8479CF66D}"/>
          </ac:spMkLst>
        </pc:spChg>
      </pc:sldChg>
      <pc:sldChg chg="modSp mod ord">
        <pc:chgData name="Thibault VINCHENT" userId="b919e929-cfef-445e-a456-a3c1568e08ff" providerId="ADAL" clId="{36B71888-F94F-46F8-A2D5-05449A1979BA}" dt="2026-08-28T09:59:00.294" v="4029" actId="27636"/>
        <pc:sldMkLst>
          <pc:docMk/>
          <pc:sldMk cId="1654334612" sldId="303"/>
        </pc:sldMkLst>
        <pc:spChg chg="mod">
          <ac:chgData name="Thibault VINCHENT" userId="b919e929-cfef-445e-a456-a3c1568e08ff" providerId="ADAL" clId="{36B71888-F94F-46F8-A2D5-05449A1979BA}" dt="2026-08-28T09:59:00.294" v="4029" actId="27636"/>
          <ac:spMkLst>
            <pc:docMk/>
            <pc:sldMk cId="1654334612" sldId="303"/>
            <ac:spMk id="71" creationId="{44BDE278-C6B6-C855-1279-C54035216C08}"/>
          </ac:spMkLst>
        </pc:spChg>
      </pc:sldChg>
      <pc:sldChg chg="modSp mod">
        <pc:chgData name="Thibault VINCHENT" userId="b919e929-cfef-445e-a456-a3c1568e08ff" providerId="ADAL" clId="{36B71888-F94F-46F8-A2D5-05449A1979BA}" dt="2026-08-25T13:39:58.063" v="1588" actId="20577"/>
        <pc:sldMkLst>
          <pc:docMk/>
          <pc:sldMk cId="2385343889" sldId="306"/>
        </pc:sldMkLst>
        <pc:spChg chg="mod">
          <ac:chgData name="Thibault VINCHENT" userId="b919e929-cfef-445e-a456-a3c1568e08ff" providerId="ADAL" clId="{36B71888-F94F-46F8-A2D5-05449A1979BA}" dt="2026-08-25T13:39:58.063" v="1588" actId="20577"/>
          <ac:spMkLst>
            <pc:docMk/>
            <pc:sldMk cId="2385343889" sldId="306"/>
            <ac:spMk id="65" creationId="{A2D3ADD0-AD38-9491-6ECC-38CFE2FE42AC}"/>
          </ac:spMkLst>
        </pc:spChg>
      </pc:sldChg>
      <pc:sldChg chg="addSp modSp mod">
        <pc:chgData name="Thibault VINCHENT" userId="b919e929-cfef-445e-a456-a3c1568e08ff" providerId="ADAL" clId="{36B71888-F94F-46F8-A2D5-05449A1979BA}" dt="2026-08-25T07:38:34.805" v="763" actId="14100"/>
        <pc:sldMkLst>
          <pc:docMk/>
          <pc:sldMk cId="3661375048" sldId="308"/>
        </pc:sldMkLst>
        <pc:spChg chg="add mod">
          <ac:chgData name="Thibault VINCHENT" userId="b919e929-cfef-445e-a456-a3c1568e08ff" providerId="ADAL" clId="{36B71888-F94F-46F8-A2D5-05449A1979BA}" dt="2026-08-25T07:38:28.997" v="762" actId="1076"/>
          <ac:spMkLst>
            <pc:docMk/>
            <pc:sldMk cId="3661375048" sldId="308"/>
            <ac:spMk id="3" creationId="{AE8AC80A-B982-C629-E0C0-081D10E170CC}"/>
          </ac:spMkLst>
        </pc:spChg>
        <pc:spChg chg="mod">
          <ac:chgData name="Thibault VINCHENT" userId="b919e929-cfef-445e-a456-a3c1568e08ff" providerId="ADAL" clId="{36B71888-F94F-46F8-A2D5-05449A1979BA}" dt="2026-08-25T07:11:01.056" v="537" actId="5793"/>
          <ac:spMkLst>
            <pc:docMk/>
            <pc:sldMk cId="3661375048" sldId="308"/>
            <ac:spMk id="65" creationId="{530627CF-D831-DC6E-7484-A3CFFE6E13D4}"/>
          </ac:spMkLst>
        </pc:spChg>
        <pc:spChg chg="mod">
          <ac:chgData name="Thibault VINCHENT" userId="b919e929-cfef-445e-a456-a3c1568e08ff" providerId="ADAL" clId="{36B71888-F94F-46F8-A2D5-05449A1979BA}" dt="2026-08-25T07:35:42.739" v="751" actId="14100"/>
          <ac:spMkLst>
            <pc:docMk/>
            <pc:sldMk cId="3661375048" sldId="308"/>
            <ac:spMk id="67" creationId="{E71483CB-874B-176F-84E7-04B73F4E86E8}"/>
          </ac:spMkLst>
        </pc:spChg>
        <pc:picChg chg="add mod">
          <ac:chgData name="Thibault VINCHENT" userId="b919e929-cfef-445e-a456-a3c1568e08ff" providerId="ADAL" clId="{36B71888-F94F-46F8-A2D5-05449A1979BA}" dt="2026-08-25T07:38:34.805" v="763" actId="14100"/>
          <ac:picMkLst>
            <pc:docMk/>
            <pc:sldMk cId="3661375048" sldId="308"/>
            <ac:picMk id="2" creationId="{E59FF8E5-7137-95BB-5570-8B3FEA4551C3}"/>
          </ac:picMkLst>
        </pc:picChg>
      </pc:sldChg>
      <pc:sldChg chg="modSp add mod">
        <pc:chgData name="Thibault VINCHENT" userId="b919e929-cfef-445e-a456-a3c1568e08ff" providerId="ADAL" clId="{36B71888-F94F-46F8-A2D5-05449A1979BA}" dt="2026-08-26T08:55:51.298" v="2425" actId="207"/>
        <pc:sldMkLst>
          <pc:docMk/>
          <pc:sldMk cId="2938004034" sldId="309"/>
        </pc:sldMkLst>
        <pc:spChg chg="mod">
          <ac:chgData name="Thibault VINCHENT" userId="b919e929-cfef-445e-a456-a3c1568e08ff" providerId="ADAL" clId="{36B71888-F94F-46F8-A2D5-05449A1979BA}" dt="2026-08-26T08:55:51.298" v="2425" actId="207"/>
          <ac:spMkLst>
            <pc:docMk/>
            <pc:sldMk cId="2938004034" sldId="309"/>
            <ac:spMk id="67" creationId="{E1C0437C-A4B2-1EF3-F217-AF7F98C345E9}"/>
          </ac:spMkLst>
        </pc:spChg>
      </pc:sldChg>
      <pc:sldChg chg="modSp add mod">
        <pc:chgData name="Thibault VINCHENT" userId="b919e929-cfef-445e-a456-a3c1568e08ff" providerId="ADAL" clId="{36B71888-F94F-46F8-A2D5-05449A1979BA}" dt="2026-08-25T13:27:06.942" v="1582" actId="20577"/>
        <pc:sldMkLst>
          <pc:docMk/>
          <pc:sldMk cId="984925868" sldId="310"/>
        </pc:sldMkLst>
        <pc:spChg chg="mod">
          <ac:chgData name="Thibault VINCHENT" userId="b919e929-cfef-445e-a456-a3c1568e08ff" providerId="ADAL" clId="{36B71888-F94F-46F8-A2D5-05449A1979BA}" dt="2026-08-25T13:27:06.942" v="1582" actId="20577"/>
          <ac:spMkLst>
            <pc:docMk/>
            <pc:sldMk cId="984925868" sldId="310"/>
            <ac:spMk id="67" creationId="{7AFC3D9A-248A-DCAF-146C-ADB379C7061A}"/>
          </ac:spMkLst>
        </pc:spChg>
      </pc:sldChg>
      <pc:sldChg chg="addSp modSp add mod">
        <pc:chgData name="Thibault VINCHENT" userId="b919e929-cfef-445e-a456-a3c1568e08ff" providerId="ADAL" clId="{36B71888-F94F-46F8-A2D5-05449A1979BA}" dt="2026-08-25T09:39:03.829" v="1001"/>
        <pc:sldMkLst>
          <pc:docMk/>
          <pc:sldMk cId="3227971992" sldId="311"/>
        </pc:sldMkLst>
        <pc:spChg chg="mod">
          <ac:chgData name="Thibault VINCHENT" userId="b919e929-cfef-445e-a456-a3c1568e08ff" providerId="ADAL" clId="{36B71888-F94F-46F8-A2D5-05449A1979BA}" dt="2026-08-25T09:39:03.829" v="1001"/>
          <ac:spMkLst>
            <pc:docMk/>
            <pc:sldMk cId="3227971992" sldId="311"/>
            <ac:spMk id="67" creationId="{F2D2818A-75A2-B079-7BB0-E5E8EFF91E57}"/>
          </ac:spMkLst>
        </pc:spChg>
        <pc:graphicFrameChg chg="add mod modGraphic">
          <ac:chgData name="Thibault VINCHENT" userId="b919e929-cfef-445e-a456-a3c1568e08ff" providerId="ADAL" clId="{36B71888-F94F-46F8-A2D5-05449A1979BA}" dt="2026-08-25T09:38:26.097" v="981" actId="1076"/>
          <ac:graphicFrameMkLst>
            <pc:docMk/>
            <pc:sldMk cId="3227971992" sldId="311"/>
            <ac:graphicFrameMk id="2" creationId="{DE13252A-6454-9109-9BA9-2998A2BFC0D6}"/>
          </ac:graphicFrameMkLst>
        </pc:graphicFrameChg>
      </pc:sldChg>
      <pc:sldChg chg="addSp modSp add mod">
        <pc:chgData name="Thibault VINCHENT" userId="b919e929-cfef-445e-a456-a3c1568e08ff" providerId="ADAL" clId="{36B71888-F94F-46F8-A2D5-05449A1979BA}" dt="2026-08-25T07:30:43.909" v="750" actId="1076"/>
        <pc:sldMkLst>
          <pc:docMk/>
          <pc:sldMk cId="2406514800" sldId="312"/>
        </pc:sldMkLst>
        <pc:spChg chg="add mod">
          <ac:chgData name="Thibault VINCHENT" userId="b919e929-cfef-445e-a456-a3c1568e08ff" providerId="ADAL" clId="{36B71888-F94F-46F8-A2D5-05449A1979BA}" dt="2026-08-25T07:30:43.909" v="750" actId="1076"/>
          <ac:spMkLst>
            <pc:docMk/>
            <pc:sldMk cId="2406514800" sldId="312"/>
            <ac:spMk id="3" creationId="{A652E1B8-E955-232C-A6AD-DE6FED5BD148}"/>
          </ac:spMkLst>
        </pc:spChg>
        <pc:spChg chg="mod">
          <ac:chgData name="Thibault VINCHENT" userId="b919e929-cfef-445e-a456-a3c1568e08ff" providerId="ADAL" clId="{36B71888-F94F-46F8-A2D5-05449A1979BA}" dt="2026-08-25T07:27:43.209" v="743"/>
          <ac:spMkLst>
            <pc:docMk/>
            <pc:sldMk cId="2406514800" sldId="312"/>
            <ac:spMk id="67" creationId="{0F14C3E7-91ED-5D8B-FF0B-6A7424311DAB}"/>
          </ac:spMkLst>
        </pc:spChg>
        <pc:picChg chg="mod">
          <ac:chgData name="Thibault VINCHENT" userId="b919e929-cfef-445e-a456-a3c1568e08ff" providerId="ADAL" clId="{36B71888-F94F-46F8-A2D5-05449A1979BA}" dt="2026-08-25T07:30:32.542" v="749" actId="14100"/>
          <ac:picMkLst>
            <pc:docMk/>
            <pc:sldMk cId="2406514800" sldId="312"/>
            <ac:picMk id="2" creationId="{F09221E2-1EBD-2BE3-34FE-B0F0914FC0B5}"/>
          </ac:picMkLst>
        </pc:picChg>
      </pc:sldChg>
      <pc:sldChg chg="addSp delSp modSp add mod">
        <pc:chgData name="Thibault VINCHENT" userId="b919e929-cfef-445e-a456-a3c1568e08ff" providerId="ADAL" clId="{36B71888-F94F-46F8-A2D5-05449A1979BA}" dt="2026-08-25T07:51:47.738" v="880" actId="1076"/>
        <pc:sldMkLst>
          <pc:docMk/>
          <pc:sldMk cId="57070899" sldId="313"/>
        </pc:sldMkLst>
        <pc:spChg chg="mod">
          <ac:chgData name="Thibault VINCHENT" userId="b919e929-cfef-445e-a456-a3c1568e08ff" providerId="ADAL" clId="{36B71888-F94F-46F8-A2D5-05449A1979BA}" dt="2026-08-25T07:51:32.658" v="876" actId="14100"/>
          <ac:spMkLst>
            <pc:docMk/>
            <pc:sldMk cId="57070899" sldId="313"/>
            <ac:spMk id="67" creationId="{229EA5CE-61AA-102B-BCC4-125D22212987}"/>
          </ac:spMkLst>
        </pc:spChg>
        <pc:picChg chg="add mod">
          <ac:chgData name="Thibault VINCHENT" userId="b919e929-cfef-445e-a456-a3c1568e08ff" providerId="ADAL" clId="{36B71888-F94F-46F8-A2D5-05449A1979BA}" dt="2026-08-25T07:51:47.738" v="880" actId="1076"/>
          <ac:picMkLst>
            <pc:docMk/>
            <pc:sldMk cId="57070899" sldId="313"/>
            <ac:picMk id="4" creationId="{9103EF42-558C-0C20-C070-64C34F3CEC5C}"/>
          </ac:picMkLst>
        </pc:picChg>
      </pc:sldChg>
      <pc:sldChg chg="delSp modSp add mod modNotesTx">
        <pc:chgData name="Thibault VINCHENT" userId="b919e929-cfef-445e-a456-a3c1568e08ff" providerId="ADAL" clId="{36B71888-F94F-46F8-A2D5-05449A1979BA}" dt="2026-08-25T11:44:30.002" v="1105" actId="5793"/>
        <pc:sldMkLst>
          <pc:docMk/>
          <pc:sldMk cId="3488871092" sldId="314"/>
        </pc:sldMkLst>
        <pc:spChg chg="mod">
          <ac:chgData name="Thibault VINCHENT" userId="b919e929-cfef-445e-a456-a3c1568e08ff" providerId="ADAL" clId="{36B71888-F94F-46F8-A2D5-05449A1979BA}" dt="2026-08-25T09:42:13.608" v="1035" actId="20577"/>
          <ac:spMkLst>
            <pc:docMk/>
            <pc:sldMk cId="3488871092" sldId="314"/>
            <ac:spMk id="65" creationId="{1639FACB-3879-833E-BF2B-F552F9911529}"/>
          </ac:spMkLst>
        </pc:spChg>
        <pc:spChg chg="mod">
          <ac:chgData name="Thibault VINCHENT" userId="b919e929-cfef-445e-a456-a3c1568e08ff" providerId="ADAL" clId="{36B71888-F94F-46F8-A2D5-05449A1979BA}" dt="2026-08-25T09:42:22.007" v="1037" actId="5793"/>
          <ac:spMkLst>
            <pc:docMk/>
            <pc:sldMk cId="3488871092" sldId="314"/>
            <ac:spMk id="67" creationId="{F52470EF-E270-D390-58CB-84024F5B6E2B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09:48:56.278" v="1054" actId="20577"/>
        <pc:sldMkLst>
          <pc:docMk/>
          <pc:sldMk cId="1242712823" sldId="315"/>
        </pc:sldMkLst>
        <pc:spChg chg="mod">
          <ac:chgData name="Thibault VINCHENT" userId="b919e929-cfef-445e-a456-a3c1568e08ff" providerId="ADAL" clId="{36B71888-F94F-46F8-A2D5-05449A1979BA}" dt="2026-08-25T09:47:59.625" v="1044" actId="5793"/>
          <ac:spMkLst>
            <pc:docMk/>
            <pc:sldMk cId="1242712823" sldId="315"/>
            <ac:spMk id="67" creationId="{8F8F1786-1CF7-4481-B6FA-9CB4E210B0CC}"/>
          </ac:spMkLst>
        </pc:spChg>
      </pc:sldChg>
      <pc:sldChg chg="modSp add mod">
        <pc:chgData name="Thibault VINCHENT" userId="b919e929-cfef-445e-a456-a3c1568e08ff" providerId="ADAL" clId="{36B71888-F94F-46F8-A2D5-05449A1979BA}" dt="2026-08-25T09:51:59.181" v="1067" actId="15"/>
        <pc:sldMkLst>
          <pc:docMk/>
          <pc:sldMk cId="683481402" sldId="316"/>
        </pc:sldMkLst>
        <pc:spChg chg="mod">
          <ac:chgData name="Thibault VINCHENT" userId="b919e929-cfef-445e-a456-a3c1568e08ff" providerId="ADAL" clId="{36B71888-F94F-46F8-A2D5-05449A1979BA}" dt="2026-08-25T09:51:59.181" v="1067" actId="15"/>
          <ac:spMkLst>
            <pc:docMk/>
            <pc:sldMk cId="683481402" sldId="316"/>
            <ac:spMk id="67" creationId="{B4D4244B-B26C-CF93-E9E8-632CCAE5FF9B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09:56:08.304" v="1090" actId="5793"/>
        <pc:sldMkLst>
          <pc:docMk/>
          <pc:sldMk cId="2740273021" sldId="317"/>
        </pc:sldMkLst>
        <pc:spChg chg="mod">
          <ac:chgData name="Thibault VINCHENT" userId="b919e929-cfef-445e-a456-a3c1568e08ff" providerId="ADAL" clId="{36B71888-F94F-46F8-A2D5-05449A1979BA}" dt="2026-08-25T09:55:37.070" v="1083" actId="20577"/>
          <ac:spMkLst>
            <pc:docMk/>
            <pc:sldMk cId="2740273021" sldId="317"/>
            <ac:spMk id="67" creationId="{9764C0BD-7C57-58D4-DB94-073594C56BB2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12:32:22.023" v="1161" actId="20577"/>
        <pc:sldMkLst>
          <pc:docMk/>
          <pc:sldMk cId="190297048" sldId="318"/>
        </pc:sldMkLst>
        <pc:spChg chg="mod">
          <ac:chgData name="Thibault VINCHENT" userId="b919e929-cfef-445e-a456-a3c1568e08ff" providerId="ADAL" clId="{36B71888-F94F-46F8-A2D5-05449A1979BA}" dt="2026-08-25T12:32:22.023" v="1161" actId="20577"/>
          <ac:spMkLst>
            <pc:docMk/>
            <pc:sldMk cId="190297048" sldId="318"/>
            <ac:spMk id="65" creationId="{C59AA459-5313-EB9A-FD7D-0F9ABA387548}"/>
          </ac:spMkLst>
        </pc:spChg>
        <pc:spChg chg="mod">
          <ac:chgData name="Thibault VINCHENT" userId="b919e929-cfef-445e-a456-a3c1568e08ff" providerId="ADAL" clId="{36B71888-F94F-46F8-A2D5-05449A1979BA}" dt="2026-08-25T12:26:15.526" v="1139" actId="113"/>
          <ac:spMkLst>
            <pc:docMk/>
            <pc:sldMk cId="190297048" sldId="318"/>
            <ac:spMk id="67" creationId="{79C3985F-2602-6BCD-5AA8-77D1EB606DD5}"/>
          </ac:spMkLst>
        </pc:spChg>
      </pc:sldChg>
      <pc:sldChg chg="addSp modSp add mod modNotesTx">
        <pc:chgData name="Thibault VINCHENT" userId="b919e929-cfef-445e-a456-a3c1568e08ff" providerId="ADAL" clId="{36B71888-F94F-46F8-A2D5-05449A1979BA}" dt="2026-08-25T12:51:54.841" v="1243" actId="207"/>
        <pc:sldMkLst>
          <pc:docMk/>
          <pc:sldMk cId="3609445368" sldId="319"/>
        </pc:sldMkLst>
        <pc:spChg chg="mod">
          <ac:chgData name="Thibault VINCHENT" userId="b919e929-cfef-445e-a456-a3c1568e08ff" providerId="ADAL" clId="{36B71888-F94F-46F8-A2D5-05449A1979BA}" dt="2026-08-25T12:32:26.142" v="1162" actId="20577"/>
          <ac:spMkLst>
            <pc:docMk/>
            <pc:sldMk cId="3609445368" sldId="319"/>
            <ac:spMk id="65" creationId="{0D565BD8-51C2-3178-5B03-F02834785BA9}"/>
          </ac:spMkLst>
        </pc:spChg>
        <pc:spChg chg="mod">
          <ac:chgData name="Thibault VINCHENT" userId="b919e929-cfef-445e-a456-a3c1568e08ff" providerId="ADAL" clId="{36B71888-F94F-46F8-A2D5-05449A1979BA}" dt="2026-08-25T12:27:15.238" v="1149" actId="6549"/>
          <ac:spMkLst>
            <pc:docMk/>
            <pc:sldMk cId="3609445368" sldId="319"/>
            <ac:spMk id="67" creationId="{A802E18C-9A14-7A2F-32C5-4347625FD869}"/>
          </ac:spMkLst>
        </pc:spChg>
        <pc:graphicFrameChg chg="add mod modGraphic">
          <ac:chgData name="Thibault VINCHENT" userId="b919e929-cfef-445e-a456-a3c1568e08ff" providerId="ADAL" clId="{36B71888-F94F-46F8-A2D5-05449A1979BA}" dt="2026-08-25T12:51:54.841" v="1243" actId="207"/>
          <ac:graphicFrameMkLst>
            <pc:docMk/>
            <pc:sldMk cId="3609445368" sldId="319"/>
            <ac:graphicFrameMk id="2" creationId="{8E0A66FE-D963-FD00-387E-1D751EAB99F1}"/>
          </ac:graphicFrameMkLst>
        </pc:graphicFrameChg>
      </pc:sldChg>
      <pc:sldChg chg="addSp delSp modSp add mod">
        <pc:chgData name="Thibault VINCHENT" userId="b919e929-cfef-445e-a456-a3c1568e08ff" providerId="ADAL" clId="{36B71888-F94F-46F8-A2D5-05449A1979BA}" dt="2026-08-25T12:32:30.079" v="1163" actId="20577"/>
        <pc:sldMkLst>
          <pc:docMk/>
          <pc:sldMk cId="1284770660" sldId="320"/>
        </pc:sldMkLst>
        <pc:spChg chg="add mod">
          <ac:chgData name="Thibault VINCHENT" userId="b919e929-cfef-445e-a456-a3c1568e08ff" providerId="ADAL" clId="{36B71888-F94F-46F8-A2D5-05449A1979BA}" dt="2026-08-25T12:30:35.663" v="1158" actId="1076"/>
          <ac:spMkLst>
            <pc:docMk/>
            <pc:sldMk cId="1284770660" sldId="320"/>
            <ac:spMk id="4" creationId="{F31E643F-58CA-93E7-BCB8-1DBECE0C6312}"/>
          </ac:spMkLst>
        </pc:spChg>
        <pc:spChg chg="mod">
          <ac:chgData name="Thibault VINCHENT" userId="b919e929-cfef-445e-a456-a3c1568e08ff" providerId="ADAL" clId="{36B71888-F94F-46F8-A2D5-05449A1979BA}" dt="2026-08-25T12:32:30.079" v="1163" actId="20577"/>
          <ac:spMkLst>
            <pc:docMk/>
            <pc:sldMk cId="1284770660" sldId="320"/>
            <ac:spMk id="65" creationId="{3C25AA04-940B-491A-C3EB-47FE82436EB5}"/>
          </ac:spMkLst>
        </pc:spChg>
        <pc:spChg chg="mod">
          <ac:chgData name="Thibault VINCHENT" userId="b919e929-cfef-445e-a456-a3c1568e08ff" providerId="ADAL" clId="{36B71888-F94F-46F8-A2D5-05449A1979BA}" dt="2026-08-25T12:30:12.650" v="1156"/>
          <ac:spMkLst>
            <pc:docMk/>
            <pc:sldMk cId="1284770660" sldId="320"/>
            <ac:spMk id="67" creationId="{09204922-2353-D8EA-2390-A32047099B91}"/>
          </ac:spMkLst>
        </pc:spChg>
      </pc:sldChg>
      <pc:sldChg chg="delSp modSp add mod">
        <pc:chgData name="Thibault VINCHENT" userId="b919e929-cfef-445e-a456-a3c1568e08ff" providerId="ADAL" clId="{36B71888-F94F-46F8-A2D5-05449A1979BA}" dt="2026-08-25T13:09:41.693" v="1467" actId="20577"/>
        <pc:sldMkLst>
          <pc:docMk/>
          <pc:sldMk cId="4034030112" sldId="321"/>
        </pc:sldMkLst>
        <pc:spChg chg="mod">
          <ac:chgData name="Thibault VINCHENT" userId="b919e929-cfef-445e-a456-a3c1568e08ff" providerId="ADAL" clId="{36B71888-F94F-46F8-A2D5-05449A1979BA}" dt="2026-08-25T13:09:41.693" v="1467" actId="20577"/>
          <ac:spMkLst>
            <pc:docMk/>
            <pc:sldMk cId="4034030112" sldId="321"/>
            <ac:spMk id="65" creationId="{9BBFDBAF-0BE8-99BF-7BA5-02AB2CF97EA6}"/>
          </ac:spMkLst>
        </pc:spChg>
        <pc:spChg chg="mod">
          <ac:chgData name="Thibault VINCHENT" userId="b919e929-cfef-445e-a456-a3c1568e08ff" providerId="ADAL" clId="{36B71888-F94F-46F8-A2D5-05449A1979BA}" dt="2026-08-25T12:36:57.390" v="1185" actId="27636"/>
          <ac:spMkLst>
            <pc:docMk/>
            <pc:sldMk cId="4034030112" sldId="321"/>
            <ac:spMk id="67" creationId="{360CC834-F042-796F-13AE-A0F6902E183B}"/>
          </ac:spMkLst>
        </pc:spChg>
      </pc:sldChg>
      <pc:sldChg chg="addSp modSp add mod ord">
        <pc:chgData name="Thibault VINCHENT" userId="b919e929-cfef-445e-a456-a3c1568e08ff" providerId="ADAL" clId="{36B71888-F94F-46F8-A2D5-05449A1979BA}" dt="2026-08-25T13:23:44.852" v="1532" actId="20577"/>
        <pc:sldMkLst>
          <pc:docMk/>
          <pc:sldMk cId="2526007215" sldId="322"/>
        </pc:sldMkLst>
        <pc:spChg chg="add mod">
          <ac:chgData name="Thibault VINCHENT" userId="b919e929-cfef-445e-a456-a3c1568e08ff" providerId="ADAL" clId="{36B71888-F94F-46F8-A2D5-05449A1979BA}" dt="2026-08-25T13:02:17.287" v="1430" actId="1076"/>
          <ac:spMkLst>
            <pc:docMk/>
            <pc:sldMk cId="2526007215" sldId="322"/>
            <ac:spMk id="2" creationId="{C0B949A8-721F-A85D-1A9D-0FA5E4EB49C7}"/>
          </ac:spMkLst>
        </pc:spChg>
        <pc:spChg chg="add mod">
          <ac:chgData name="Thibault VINCHENT" userId="b919e929-cfef-445e-a456-a3c1568e08ff" providerId="ADAL" clId="{36B71888-F94F-46F8-A2D5-05449A1979BA}" dt="2026-08-25T13:05:35.793" v="1441" actId="255"/>
          <ac:spMkLst>
            <pc:docMk/>
            <pc:sldMk cId="2526007215" sldId="322"/>
            <ac:spMk id="4" creationId="{1910DBAC-84DF-3E27-0829-9B0FE734D21A}"/>
          </ac:spMkLst>
        </pc:spChg>
        <pc:spChg chg="mod">
          <ac:chgData name="Thibault VINCHENT" userId="b919e929-cfef-445e-a456-a3c1568e08ff" providerId="ADAL" clId="{36B71888-F94F-46F8-A2D5-05449A1979BA}" dt="2026-08-25T13:23:44.852" v="1532" actId="20577"/>
          <ac:spMkLst>
            <pc:docMk/>
            <pc:sldMk cId="2526007215" sldId="322"/>
            <ac:spMk id="65" creationId="{D90795B0-AF6B-5EFC-6D77-B84D36D7B4C2}"/>
          </ac:spMkLst>
        </pc:spChg>
        <pc:spChg chg="mod">
          <ac:chgData name="Thibault VINCHENT" userId="b919e929-cfef-445e-a456-a3c1568e08ff" providerId="ADAL" clId="{36B71888-F94F-46F8-A2D5-05449A1979BA}" dt="2026-08-25T13:02:05.333" v="1429" actId="1076"/>
          <ac:spMkLst>
            <pc:docMk/>
            <pc:sldMk cId="2526007215" sldId="322"/>
            <ac:spMk id="67" creationId="{2BC4A079-E233-61B0-C1CE-054479AB586D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13:09:29.932" v="1465" actId="20577"/>
        <pc:sldMkLst>
          <pc:docMk/>
          <pc:sldMk cId="3368626267" sldId="323"/>
        </pc:sldMkLst>
        <pc:spChg chg="mod">
          <ac:chgData name="Thibault VINCHENT" userId="b919e929-cfef-445e-a456-a3c1568e08ff" providerId="ADAL" clId="{36B71888-F94F-46F8-A2D5-05449A1979BA}" dt="2026-08-25T13:09:29.932" v="1465" actId="20577"/>
          <ac:spMkLst>
            <pc:docMk/>
            <pc:sldMk cId="3368626267" sldId="323"/>
            <ac:spMk id="65" creationId="{9F855C1F-A6E8-49F8-852C-A0164F29E2A2}"/>
          </ac:spMkLst>
        </pc:spChg>
        <pc:spChg chg="mod">
          <ac:chgData name="Thibault VINCHENT" userId="b919e929-cfef-445e-a456-a3c1568e08ff" providerId="ADAL" clId="{36B71888-F94F-46F8-A2D5-05449A1979BA}" dt="2026-08-25T12:41:50.520" v="1197" actId="5793"/>
          <ac:spMkLst>
            <pc:docMk/>
            <pc:sldMk cId="3368626267" sldId="323"/>
            <ac:spMk id="67" creationId="{8CB57BE5-14E7-D89F-8E6E-CBD11E0778AF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12:50:21.747" v="1229" actId="20577"/>
        <pc:sldMkLst>
          <pc:docMk/>
          <pc:sldMk cId="2401243476" sldId="324"/>
        </pc:sldMkLst>
        <pc:spChg chg="mod">
          <ac:chgData name="Thibault VINCHENT" userId="b919e929-cfef-445e-a456-a3c1568e08ff" providerId="ADAL" clId="{36B71888-F94F-46F8-A2D5-05449A1979BA}" dt="2026-08-25T12:50:21.747" v="1229" actId="20577"/>
          <ac:spMkLst>
            <pc:docMk/>
            <pc:sldMk cId="2401243476" sldId="324"/>
            <ac:spMk id="65" creationId="{F412B34D-1589-E681-D46E-BCECD4951694}"/>
          </ac:spMkLst>
        </pc:spChg>
        <pc:spChg chg="mod">
          <ac:chgData name="Thibault VINCHENT" userId="b919e929-cfef-445e-a456-a3c1568e08ff" providerId="ADAL" clId="{36B71888-F94F-46F8-A2D5-05449A1979BA}" dt="2026-08-25T12:49:10.535" v="1218" actId="20577"/>
          <ac:spMkLst>
            <pc:docMk/>
            <pc:sldMk cId="2401243476" sldId="324"/>
            <ac:spMk id="67" creationId="{49B5E937-5BBC-A92D-7811-B91E55E3BA57}"/>
          </ac:spMkLst>
        </pc:spChg>
      </pc:sldChg>
      <pc:sldChg chg="delSp modSp add mod modNotesTx">
        <pc:chgData name="Thibault VINCHENT" userId="b919e929-cfef-445e-a456-a3c1568e08ff" providerId="ADAL" clId="{36B71888-F94F-46F8-A2D5-05449A1979BA}" dt="2026-08-25T13:14:25.403" v="1497" actId="20577"/>
        <pc:sldMkLst>
          <pc:docMk/>
          <pc:sldMk cId="2976463414" sldId="325"/>
        </pc:sldMkLst>
        <pc:spChg chg="mod">
          <ac:chgData name="Thibault VINCHENT" userId="b919e929-cfef-445e-a456-a3c1568e08ff" providerId="ADAL" clId="{36B71888-F94F-46F8-A2D5-05449A1979BA}" dt="2026-08-25T13:11:18.666" v="1469" actId="20577"/>
          <ac:spMkLst>
            <pc:docMk/>
            <pc:sldMk cId="2976463414" sldId="325"/>
            <ac:spMk id="65" creationId="{45D52A9E-21ED-4E3C-65A6-C02FA4665EBF}"/>
          </ac:spMkLst>
        </pc:spChg>
        <pc:spChg chg="mod">
          <ac:chgData name="Thibault VINCHENT" userId="b919e929-cfef-445e-a456-a3c1568e08ff" providerId="ADAL" clId="{36B71888-F94F-46F8-A2D5-05449A1979BA}" dt="2026-08-25T13:14:25.403" v="1497" actId="20577"/>
          <ac:spMkLst>
            <pc:docMk/>
            <pc:sldMk cId="2976463414" sldId="325"/>
            <ac:spMk id="67" creationId="{602EF544-E7D3-70D5-35CF-B20970A1FD2A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5T13:15:34.355" v="1526" actId="20577"/>
        <pc:sldMkLst>
          <pc:docMk/>
          <pc:sldMk cId="2087419992" sldId="326"/>
        </pc:sldMkLst>
        <pc:spChg chg="mod">
          <ac:chgData name="Thibault VINCHENT" userId="b919e929-cfef-445e-a456-a3c1568e08ff" providerId="ADAL" clId="{36B71888-F94F-46F8-A2D5-05449A1979BA}" dt="2026-08-25T13:15:10.155" v="1505" actId="5793"/>
          <ac:spMkLst>
            <pc:docMk/>
            <pc:sldMk cId="2087419992" sldId="326"/>
            <ac:spMk id="67" creationId="{75E03AEC-6BB5-86CD-6475-DA35FB5A2E41}"/>
          </ac:spMkLst>
        </pc:spChg>
      </pc:sldChg>
      <pc:sldChg chg="addSp modSp add mod modNotesTx">
        <pc:chgData name="Thibault VINCHENT" userId="b919e929-cfef-445e-a456-a3c1568e08ff" providerId="ADAL" clId="{36B71888-F94F-46F8-A2D5-05449A1979BA}" dt="2026-08-26T06:23:06.644" v="1611" actId="20577"/>
        <pc:sldMkLst>
          <pc:docMk/>
          <pc:sldMk cId="3133937141" sldId="327"/>
        </pc:sldMkLst>
        <pc:spChg chg="add mod">
          <ac:chgData name="Thibault VINCHENT" userId="b919e929-cfef-445e-a456-a3c1568e08ff" providerId="ADAL" clId="{36B71888-F94F-46F8-A2D5-05449A1979BA}" dt="2026-08-26T06:23:06.644" v="1611" actId="20577"/>
          <ac:spMkLst>
            <pc:docMk/>
            <pc:sldMk cId="3133937141" sldId="327"/>
            <ac:spMk id="2" creationId="{2F0350C4-BB09-73D7-0A9F-EB851166186D}"/>
          </ac:spMkLst>
        </pc:spChg>
        <pc:spChg chg="mod">
          <ac:chgData name="Thibault VINCHENT" userId="b919e929-cfef-445e-a456-a3c1568e08ff" providerId="ADAL" clId="{36B71888-F94F-46F8-A2D5-05449A1979BA}" dt="2026-08-25T13:23:38.946" v="1530" actId="6549"/>
          <ac:spMkLst>
            <pc:docMk/>
            <pc:sldMk cId="3133937141" sldId="327"/>
            <ac:spMk id="65" creationId="{7DA7D13B-697F-E950-014A-623AA581AFF2}"/>
          </ac:spMkLst>
        </pc:spChg>
        <pc:spChg chg="mod">
          <ac:chgData name="Thibault VINCHENT" userId="b919e929-cfef-445e-a456-a3c1568e08ff" providerId="ADAL" clId="{36B71888-F94F-46F8-A2D5-05449A1979BA}" dt="2026-08-25T13:25:47.512" v="1560" actId="27636"/>
          <ac:spMkLst>
            <pc:docMk/>
            <pc:sldMk cId="3133937141" sldId="327"/>
            <ac:spMk id="67" creationId="{BEF5C6E1-90B2-5839-6A85-5B7A2995D2EA}"/>
          </ac:spMkLst>
        </pc:spChg>
      </pc:sldChg>
      <pc:sldChg chg="modSp add mod ord">
        <pc:chgData name="Thibault VINCHENT" userId="b919e929-cfef-445e-a456-a3c1568e08ff" providerId="ADAL" clId="{36B71888-F94F-46F8-A2D5-05449A1979BA}" dt="2026-08-26T06:26:34.753" v="1627" actId="20577"/>
        <pc:sldMkLst>
          <pc:docMk/>
          <pc:sldMk cId="3967304923" sldId="328"/>
        </pc:sldMkLst>
        <pc:spChg chg="mod">
          <ac:chgData name="Thibault VINCHENT" userId="b919e929-cfef-445e-a456-a3c1568e08ff" providerId="ADAL" clId="{36B71888-F94F-46F8-A2D5-05449A1979BA}" dt="2026-08-26T06:26:34.753" v="1627" actId="20577"/>
          <ac:spMkLst>
            <pc:docMk/>
            <pc:sldMk cId="3967304923" sldId="328"/>
            <ac:spMk id="67" creationId="{0D512112-84B4-EF88-E566-AA9FC01CD35D}"/>
          </ac:spMkLst>
        </pc:spChg>
      </pc:sldChg>
      <pc:sldChg chg="modSp add mod">
        <pc:chgData name="Thibault VINCHENT" userId="b919e929-cfef-445e-a456-a3c1568e08ff" providerId="ADAL" clId="{36B71888-F94F-46F8-A2D5-05449A1979BA}" dt="2026-08-26T06:27:53.186" v="1636" actId="20577"/>
        <pc:sldMkLst>
          <pc:docMk/>
          <pc:sldMk cId="4276824928" sldId="329"/>
        </pc:sldMkLst>
        <pc:spChg chg="mod">
          <ac:chgData name="Thibault VINCHENT" userId="b919e929-cfef-445e-a456-a3c1568e08ff" providerId="ADAL" clId="{36B71888-F94F-46F8-A2D5-05449A1979BA}" dt="2026-08-26T06:27:53.186" v="1636" actId="20577"/>
          <ac:spMkLst>
            <pc:docMk/>
            <pc:sldMk cId="4276824928" sldId="329"/>
            <ac:spMk id="67" creationId="{CFA2C45F-B5EE-D47D-189C-86C4308110BA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6T06:32:30.715" v="1674" actId="20577"/>
        <pc:sldMkLst>
          <pc:docMk/>
          <pc:sldMk cId="1746990580" sldId="330"/>
        </pc:sldMkLst>
        <pc:spChg chg="mod">
          <ac:chgData name="Thibault VINCHENT" userId="b919e929-cfef-445e-a456-a3c1568e08ff" providerId="ADAL" clId="{36B71888-F94F-46F8-A2D5-05449A1979BA}" dt="2026-08-26T06:32:30.715" v="1674" actId="20577"/>
          <ac:spMkLst>
            <pc:docMk/>
            <pc:sldMk cId="1746990580" sldId="330"/>
            <ac:spMk id="65" creationId="{5E38BAC2-30E8-7431-E4CF-F4B89C2325F7}"/>
          </ac:spMkLst>
        </pc:spChg>
        <pc:spChg chg="mod">
          <ac:chgData name="Thibault VINCHENT" userId="b919e929-cfef-445e-a456-a3c1568e08ff" providerId="ADAL" clId="{36B71888-F94F-46F8-A2D5-05449A1979BA}" dt="2026-08-26T06:30:00.166" v="1648" actId="6549"/>
          <ac:spMkLst>
            <pc:docMk/>
            <pc:sldMk cId="1746990580" sldId="330"/>
            <ac:spMk id="67" creationId="{7A2AF3AF-9BA0-205C-9A2B-D4CB4B9650C6}"/>
          </ac:spMkLst>
        </pc:spChg>
      </pc:sldChg>
      <pc:sldChg chg="modSp add mod">
        <pc:chgData name="Thibault VINCHENT" userId="b919e929-cfef-445e-a456-a3c1568e08ff" providerId="ADAL" clId="{36B71888-F94F-46F8-A2D5-05449A1979BA}" dt="2026-08-26T06:32:34.130" v="1677" actId="20577"/>
        <pc:sldMkLst>
          <pc:docMk/>
          <pc:sldMk cId="1217046476" sldId="331"/>
        </pc:sldMkLst>
        <pc:spChg chg="mod">
          <ac:chgData name="Thibault VINCHENT" userId="b919e929-cfef-445e-a456-a3c1568e08ff" providerId="ADAL" clId="{36B71888-F94F-46F8-A2D5-05449A1979BA}" dt="2026-08-26T06:32:34.130" v="1677" actId="20577"/>
          <ac:spMkLst>
            <pc:docMk/>
            <pc:sldMk cId="1217046476" sldId="331"/>
            <ac:spMk id="65" creationId="{933466A9-A779-84F7-9170-78376A8032A0}"/>
          </ac:spMkLst>
        </pc:spChg>
        <pc:spChg chg="mod">
          <ac:chgData name="Thibault VINCHENT" userId="b919e929-cfef-445e-a456-a3c1568e08ff" providerId="ADAL" clId="{36B71888-F94F-46F8-A2D5-05449A1979BA}" dt="2026-08-26T06:32:13.853" v="1672" actId="20577"/>
          <ac:spMkLst>
            <pc:docMk/>
            <pc:sldMk cId="1217046476" sldId="331"/>
            <ac:spMk id="67" creationId="{BE7802F6-B7E4-CCF1-ED21-3661E3B0A166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6T06:35:08.236" v="1687" actId="20577"/>
        <pc:sldMkLst>
          <pc:docMk/>
          <pc:sldMk cId="3498951770" sldId="332"/>
        </pc:sldMkLst>
        <pc:spChg chg="mod">
          <ac:chgData name="Thibault VINCHENT" userId="b919e929-cfef-445e-a456-a3c1568e08ff" providerId="ADAL" clId="{36B71888-F94F-46F8-A2D5-05449A1979BA}" dt="2026-08-26T06:34:37.636" v="1685" actId="20577"/>
          <ac:spMkLst>
            <pc:docMk/>
            <pc:sldMk cId="3498951770" sldId="332"/>
            <ac:spMk id="67" creationId="{580B5D75-D9C5-68F6-E15B-9D0CE25E9FE9}"/>
          </ac:spMkLst>
        </pc:spChg>
      </pc:sldChg>
      <pc:sldChg chg="modSp add mod">
        <pc:chgData name="Thibault VINCHENT" userId="b919e929-cfef-445e-a456-a3c1568e08ff" providerId="ADAL" clId="{36B71888-F94F-46F8-A2D5-05449A1979BA}" dt="2026-08-26T06:37:23.868" v="1720" actId="5793"/>
        <pc:sldMkLst>
          <pc:docMk/>
          <pc:sldMk cId="205145897" sldId="333"/>
        </pc:sldMkLst>
        <pc:spChg chg="mod">
          <ac:chgData name="Thibault VINCHENT" userId="b919e929-cfef-445e-a456-a3c1568e08ff" providerId="ADAL" clId="{36B71888-F94F-46F8-A2D5-05449A1979BA}" dt="2026-08-26T06:37:23.868" v="1720" actId="5793"/>
          <ac:spMkLst>
            <pc:docMk/>
            <pc:sldMk cId="205145897" sldId="333"/>
            <ac:spMk id="67" creationId="{FC9D6DF9-731F-C384-4602-B5122D876105}"/>
          </ac:spMkLst>
        </pc:spChg>
      </pc:sldChg>
      <pc:sldChg chg="modSp add mod">
        <pc:chgData name="Thibault VINCHENT" userId="b919e929-cfef-445e-a456-a3c1568e08ff" providerId="ADAL" clId="{36B71888-F94F-46F8-A2D5-05449A1979BA}" dt="2026-08-26T06:39:08.672" v="1739" actId="20577"/>
        <pc:sldMkLst>
          <pc:docMk/>
          <pc:sldMk cId="3548588166" sldId="334"/>
        </pc:sldMkLst>
        <pc:spChg chg="mod">
          <ac:chgData name="Thibault VINCHENT" userId="b919e929-cfef-445e-a456-a3c1568e08ff" providerId="ADAL" clId="{36B71888-F94F-46F8-A2D5-05449A1979BA}" dt="2026-08-26T06:39:08.672" v="1739" actId="20577"/>
          <ac:spMkLst>
            <pc:docMk/>
            <pc:sldMk cId="3548588166" sldId="334"/>
            <ac:spMk id="67" creationId="{D98407F1-9E47-D569-2649-7CB313403BF0}"/>
          </ac:spMkLst>
        </pc:spChg>
      </pc:sldChg>
      <pc:sldChg chg="modSp add mod">
        <pc:chgData name="Thibault VINCHENT" userId="b919e929-cfef-445e-a456-a3c1568e08ff" providerId="ADAL" clId="{36B71888-F94F-46F8-A2D5-05449A1979BA}" dt="2026-08-26T06:41:07.629" v="1748" actId="5793"/>
        <pc:sldMkLst>
          <pc:docMk/>
          <pc:sldMk cId="1524711802" sldId="335"/>
        </pc:sldMkLst>
        <pc:spChg chg="mod">
          <ac:chgData name="Thibault VINCHENT" userId="b919e929-cfef-445e-a456-a3c1568e08ff" providerId="ADAL" clId="{36B71888-F94F-46F8-A2D5-05449A1979BA}" dt="2026-08-26T06:41:07.629" v="1748" actId="5793"/>
          <ac:spMkLst>
            <pc:docMk/>
            <pc:sldMk cId="1524711802" sldId="335"/>
            <ac:spMk id="67" creationId="{603B76D2-E017-F674-B079-F03E3AB6B97C}"/>
          </ac:spMkLst>
        </pc:spChg>
      </pc:sldChg>
      <pc:sldChg chg="add">
        <pc:chgData name="Thibault VINCHENT" userId="b919e929-cfef-445e-a456-a3c1568e08ff" providerId="ADAL" clId="{36B71888-F94F-46F8-A2D5-05449A1979BA}" dt="2026-08-26T06:50:18.413" v="1749"/>
        <pc:sldMkLst>
          <pc:docMk/>
          <pc:sldMk cId="3594400566" sldId="336"/>
        </pc:sldMkLst>
      </pc:sldChg>
      <pc:sldChg chg="modSp add mod">
        <pc:chgData name="Thibault VINCHENT" userId="b919e929-cfef-445e-a456-a3c1568e08ff" providerId="ADAL" clId="{36B71888-F94F-46F8-A2D5-05449A1979BA}" dt="2026-08-26T06:57:17.695" v="2380" actId="20577"/>
        <pc:sldMkLst>
          <pc:docMk/>
          <pc:sldMk cId="3180272596" sldId="337"/>
        </pc:sldMkLst>
        <pc:spChg chg="mod">
          <ac:chgData name="Thibault VINCHENT" userId="b919e929-cfef-445e-a456-a3c1568e08ff" providerId="ADAL" clId="{36B71888-F94F-46F8-A2D5-05449A1979BA}" dt="2026-08-26T06:52:47.071" v="1983" actId="20577"/>
          <ac:spMkLst>
            <pc:docMk/>
            <pc:sldMk cId="3180272596" sldId="337"/>
            <ac:spMk id="65" creationId="{14761778-9EB5-4556-4BC3-94443E4EE176}"/>
          </ac:spMkLst>
        </pc:spChg>
        <pc:spChg chg="mod">
          <ac:chgData name="Thibault VINCHENT" userId="b919e929-cfef-445e-a456-a3c1568e08ff" providerId="ADAL" clId="{36B71888-F94F-46F8-A2D5-05449A1979BA}" dt="2026-08-26T06:57:17.695" v="2380" actId="20577"/>
          <ac:spMkLst>
            <pc:docMk/>
            <pc:sldMk cId="3180272596" sldId="337"/>
            <ac:spMk id="67" creationId="{8E66A0B9-CC9A-ED8C-2C34-3993CED1C3BF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7T07:28:10.859" v="2470" actId="113"/>
        <pc:sldMkLst>
          <pc:docMk/>
          <pc:sldMk cId="1464658015" sldId="338"/>
        </pc:sldMkLst>
        <pc:spChg chg="mod">
          <ac:chgData name="Thibault VINCHENT" userId="b919e929-cfef-445e-a456-a3c1568e08ff" providerId="ADAL" clId="{36B71888-F94F-46F8-A2D5-05449A1979BA}" dt="2026-08-27T07:26:11.166" v="2444" actId="20577"/>
          <ac:spMkLst>
            <pc:docMk/>
            <pc:sldMk cId="1464658015" sldId="338"/>
            <ac:spMk id="65" creationId="{16CBA751-3484-F579-D142-09277C046D9A}"/>
          </ac:spMkLst>
        </pc:spChg>
        <pc:spChg chg="mod">
          <ac:chgData name="Thibault VINCHENT" userId="b919e929-cfef-445e-a456-a3c1568e08ff" providerId="ADAL" clId="{36B71888-F94F-46F8-A2D5-05449A1979BA}" dt="2026-08-27T07:28:10.859" v="2470" actId="113"/>
          <ac:spMkLst>
            <pc:docMk/>
            <pc:sldMk cId="1464658015" sldId="338"/>
            <ac:spMk id="67" creationId="{B50105CC-C478-89CE-8258-4C3739FB6CBC}"/>
          </ac:spMkLst>
        </pc:spChg>
      </pc:sldChg>
      <pc:sldChg chg="modSp add mod">
        <pc:chgData name="Thibault VINCHENT" userId="b919e929-cfef-445e-a456-a3c1568e08ff" providerId="ADAL" clId="{36B71888-F94F-46F8-A2D5-05449A1979BA}" dt="2026-08-27T07:29:43.164" v="2488" actId="20577"/>
        <pc:sldMkLst>
          <pc:docMk/>
          <pc:sldMk cId="2817421304" sldId="339"/>
        </pc:sldMkLst>
        <pc:spChg chg="mod">
          <ac:chgData name="Thibault VINCHENT" userId="b919e929-cfef-445e-a456-a3c1568e08ff" providerId="ADAL" clId="{36B71888-F94F-46F8-A2D5-05449A1979BA}" dt="2026-08-27T07:29:43.164" v="2488" actId="20577"/>
          <ac:spMkLst>
            <pc:docMk/>
            <pc:sldMk cId="2817421304" sldId="339"/>
            <ac:spMk id="67" creationId="{4CB13DDA-CDF2-F465-927E-53C5261D5DAC}"/>
          </ac:spMkLst>
        </pc:spChg>
      </pc:sldChg>
      <pc:sldChg chg="modSp add mod">
        <pc:chgData name="Thibault VINCHENT" userId="b919e929-cfef-445e-a456-a3c1568e08ff" providerId="ADAL" clId="{36B71888-F94F-46F8-A2D5-05449A1979BA}" dt="2026-08-27T07:34:09.701" v="2547" actId="27636"/>
        <pc:sldMkLst>
          <pc:docMk/>
          <pc:sldMk cId="3616494018" sldId="340"/>
        </pc:sldMkLst>
        <pc:spChg chg="mod">
          <ac:chgData name="Thibault VINCHENT" userId="b919e929-cfef-445e-a456-a3c1568e08ff" providerId="ADAL" clId="{36B71888-F94F-46F8-A2D5-05449A1979BA}" dt="2026-08-27T07:31:34.414" v="2498" actId="20577"/>
          <ac:spMkLst>
            <pc:docMk/>
            <pc:sldMk cId="3616494018" sldId="340"/>
            <ac:spMk id="65" creationId="{FD7075B6-6DC2-388E-6F48-6D18D55927ED}"/>
          </ac:spMkLst>
        </pc:spChg>
        <pc:spChg chg="mod">
          <ac:chgData name="Thibault VINCHENT" userId="b919e929-cfef-445e-a456-a3c1568e08ff" providerId="ADAL" clId="{36B71888-F94F-46F8-A2D5-05449A1979BA}" dt="2026-08-27T07:34:09.701" v="2547" actId="27636"/>
          <ac:spMkLst>
            <pc:docMk/>
            <pc:sldMk cId="3616494018" sldId="340"/>
            <ac:spMk id="67" creationId="{DD9922F3-B30D-7A2E-A20A-72D841B357A4}"/>
          </ac:spMkLst>
        </pc:spChg>
      </pc:sldChg>
      <pc:sldChg chg="modSp add mod">
        <pc:chgData name="Thibault VINCHENT" userId="b919e929-cfef-445e-a456-a3c1568e08ff" providerId="ADAL" clId="{36B71888-F94F-46F8-A2D5-05449A1979BA}" dt="2026-08-27T07:36:08.281" v="2597" actId="20577"/>
        <pc:sldMkLst>
          <pc:docMk/>
          <pc:sldMk cId="1739172186" sldId="341"/>
        </pc:sldMkLst>
        <pc:spChg chg="mod">
          <ac:chgData name="Thibault VINCHENT" userId="b919e929-cfef-445e-a456-a3c1568e08ff" providerId="ADAL" clId="{36B71888-F94F-46F8-A2D5-05449A1979BA}" dt="2026-08-27T07:35:18.573" v="2561" actId="20577"/>
          <ac:spMkLst>
            <pc:docMk/>
            <pc:sldMk cId="1739172186" sldId="341"/>
            <ac:spMk id="65" creationId="{3B6A421B-9276-3A41-BA5C-6C5543948720}"/>
          </ac:spMkLst>
        </pc:spChg>
        <pc:spChg chg="mod">
          <ac:chgData name="Thibault VINCHENT" userId="b919e929-cfef-445e-a456-a3c1568e08ff" providerId="ADAL" clId="{36B71888-F94F-46F8-A2D5-05449A1979BA}" dt="2026-08-27T07:36:08.281" v="2597" actId="20577"/>
          <ac:spMkLst>
            <pc:docMk/>
            <pc:sldMk cId="1739172186" sldId="341"/>
            <ac:spMk id="67" creationId="{AA4FE96E-DE39-6B4C-E584-27DA791D7A4E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7T07:39:39.918" v="2634" actId="20577"/>
        <pc:sldMkLst>
          <pc:docMk/>
          <pc:sldMk cId="1352726026" sldId="342"/>
        </pc:sldMkLst>
        <pc:spChg chg="mod">
          <ac:chgData name="Thibault VINCHENT" userId="b919e929-cfef-445e-a456-a3c1568e08ff" providerId="ADAL" clId="{36B71888-F94F-46F8-A2D5-05449A1979BA}" dt="2026-08-27T07:39:25.663" v="2633" actId="20577"/>
          <ac:spMkLst>
            <pc:docMk/>
            <pc:sldMk cId="1352726026" sldId="342"/>
            <ac:spMk id="65" creationId="{481A7DF4-8DAE-B413-0088-F8AD8FE73247}"/>
          </ac:spMkLst>
        </pc:spChg>
        <pc:spChg chg="mod">
          <ac:chgData name="Thibault VINCHENT" userId="b919e929-cfef-445e-a456-a3c1568e08ff" providerId="ADAL" clId="{36B71888-F94F-46F8-A2D5-05449A1979BA}" dt="2026-08-27T07:39:07.046" v="2631" actId="20577"/>
          <ac:spMkLst>
            <pc:docMk/>
            <pc:sldMk cId="1352726026" sldId="342"/>
            <ac:spMk id="67" creationId="{E895E1A3-574F-06E0-9D38-4D9AB38081F5}"/>
          </ac:spMkLst>
        </pc:spChg>
      </pc:sldChg>
      <pc:sldChg chg="modSp add mod">
        <pc:chgData name="Thibault VINCHENT" userId="b919e929-cfef-445e-a456-a3c1568e08ff" providerId="ADAL" clId="{36B71888-F94F-46F8-A2D5-05449A1979BA}" dt="2026-08-27T07:42:51.728" v="2650" actId="20577"/>
        <pc:sldMkLst>
          <pc:docMk/>
          <pc:sldMk cId="3067757197" sldId="343"/>
        </pc:sldMkLst>
        <pc:spChg chg="mod">
          <ac:chgData name="Thibault VINCHENT" userId="b919e929-cfef-445e-a456-a3c1568e08ff" providerId="ADAL" clId="{36B71888-F94F-46F8-A2D5-05449A1979BA}" dt="2026-08-27T07:42:51.728" v="2650" actId="20577"/>
          <ac:spMkLst>
            <pc:docMk/>
            <pc:sldMk cId="3067757197" sldId="343"/>
            <ac:spMk id="67" creationId="{ED859AB9-7605-B3F9-224A-4782E48EF078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7T08:06:24.953" v="2970" actId="20577"/>
        <pc:sldMkLst>
          <pc:docMk/>
          <pc:sldMk cId="3596996043" sldId="344"/>
        </pc:sldMkLst>
        <pc:spChg chg="mod">
          <ac:chgData name="Thibault VINCHENT" userId="b919e929-cfef-445e-a456-a3c1568e08ff" providerId="ADAL" clId="{36B71888-F94F-46F8-A2D5-05449A1979BA}" dt="2026-08-27T07:47:32.685" v="2716" actId="20577"/>
          <ac:spMkLst>
            <pc:docMk/>
            <pc:sldMk cId="3596996043" sldId="344"/>
            <ac:spMk id="65" creationId="{0949E8AB-CCEA-6265-283D-EBDC13AE8619}"/>
          </ac:spMkLst>
        </pc:spChg>
        <pc:spChg chg="mod">
          <ac:chgData name="Thibault VINCHENT" userId="b919e929-cfef-445e-a456-a3c1568e08ff" providerId="ADAL" clId="{36B71888-F94F-46F8-A2D5-05449A1979BA}" dt="2026-08-27T08:06:24.953" v="2970" actId="20577"/>
          <ac:spMkLst>
            <pc:docMk/>
            <pc:sldMk cId="3596996043" sldId="344"/>
            <ac:spMk id="67" creationId="{DC529446-EFDB-CB6E-A452-B62226ED2D9E}"/>
          </ac:spMkLst>
        </pc:spChg>
      </pc:sldChg>
      <pc:sldChg chg="add">
        <pc:chgData name="Thibault VINCHENT" userId="b919e929-cfef-445e-a456-a3c1568e08ff" providerId="ADAL" clId="{36B71888-F94F-46F8-A2D5-05449A1979BA}" dt="2026-08-27T08:04:29.626" v="2851" actId="2890"/>
        <pc:sldMkLst>
          <pc:docMk/>
          <pc:sldMk cId="1060971380" sldId="345"/>
        </pc:sldMkLst>
      </pc:sldChg>
      <pc:sldChg chg="modSp add mod">
        <pc:chgData name="Thibault VINCHENT" userId="b919e929-cfef-445e-a456-a3c1568e08ff" providerId="ADAL" clId="{36B71888-F94F-46F8-A2D5-05449A1979BA}" dt="2026-08-27T08:47:57.517" v="2978" actId="20577"/>
        <pc:sldMkLst>
          <pc:docMk/>
          <pc:sldMk cId="3287815545" sldId="346"/>
        </pc:sldMkLst>
        <pc:spChg chg="mod">
          <ac:chgData name="Thibault VINCHENT" userId="b919e929-cfef-445e-a456-a3c1568e08ff" providerId="ADAL" clId="{36B71888-F94F-46F8-A2D5-05449A1979BA}" dt="2026-08-27T08:47:57.517" v="2978" actId="20577"/>
          <ac:spMkLst>
            <pc:docMk/>
            <pc:sldMk cId="3287815545" sldId="346"/>
            <ac:spMk id="67" creationId="{3D3F7758-4C50-B296-AEB6-69AE0117E617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8T07:23:48.078" v="3375" actId="20577"/>
        <pc:sldMkLst>
          <pc:docMk/>
          <pc:sldMk cId="2232378292" sldId="347"/>
        </pc:sldMkLst>
        <pc:spChg chg="mod">
          <ac:chgData name="Thibault VINCHENT" userId="b919e929-cfef-445e-a456-a3c1568e08ff" providerId="ADAL" clId="{36B71888-F94F-46F8-A2D5-05449A1979BA}" dt="2026-08-28T07:23:48.078" v="3375" actId="20577"/>
          <ac:spMkLst>
            <pc:docMk/>
            <pc:sldMk cId="2232378292" sldId="347"/>
            <ac:spMk id="65" creationId="{BA29AC02-FF54-3F7D-FC45-0E8EE0535FBF}"/>
          </ac:spMkLst>
        </pc:spChg>
        <pc:spChg chg="mod">
          <ac:chgData name="Thibault VINCHENT" userId="b919e929-cfef-445e-a456-a3c1568e08ff" providerId="ADAL" clId="{36B71888-F94F-46F8-A2D5-05449A1979BA}" dt="2026-08-28T06:36:51.260" v="3050" actId="20577"/>
          <ac:spMkLst>
            <pc:docMk/>
            <pc:sldMk cId="2232378292" sldId="347"/>
            <ac:spMk id="67" creationId="{90F6E083-0F41-57DC-8441-4984E6EC5251}"/>
          </ac:spMkLst>
        </pc:spChg>
      </pc:sldChg>
      <pc:sldChg chg="addSp modSp add mod">
        <pc:chgData name="Thibault VINCHENT" userId="b919e929-cfef-445e-a456-a3c1568e08ff" providerId="ADAL" clId="{36B71888-F94F-46F8-A2D5-05449A1979BA}" dt="2026-08-28T07:23:39.403" v="3371" actId="20577"/>
        <pc:sldMkLst>
          <pc:docMk/>
          <pc:sldMk cId="1856142111" sldId="348"/>
        </pc:sldMkLst>
        <pc:spChg chg="add mod">
          <ac:chgData name="Thibault VINCHENT" userId="b919e929-cfef-445e-a456-a3c1568e08ff" providerId="ADAL" clId="{36B71888-F94F-46F8-A2D5-05449A1979BA}" dt="2026-08-28T06:49:33.621" v="3262" actId="1076"/>
          <ac:spMkLst>
            <pc:docMk/>
            <pc:sldMk cId="1856142111" sldId="348"/>
            <ac:spMk id="2" creationId="{0A4C6A3D-D8E2-7E86-3125-24EED52CE518}"/>
          </ac:spMkLst>
        </pc:spChg>
        <pc:spChg chg="mod">
          <ac:chgData name="Thibault VINCHENT" userId="b919e929-cfef-445e-a456-a3c1568e08ff" providerId="ADAL" clId="{36B71888-F94F-46F8-A2D5-05449A1979BA}" dt="2026-08-28T07:23:39.403" v="3371" actId="20577"/>
          <ac:spMkLst>
            <pc:docMk/>
            <pc:sldMk cId="1856142111" sldId="348"/>
            <ac:spMk id="65" creationId="{A85F7338-0332-C055-D9EB-4434F7D13895}"/>
          </ac:spMkLst>
        </pc:spChg>
        <pc:spChg chg="mod">
          <ac:chgData name="Thibault VINCHENT" userId="b919e929-cfef-445e-a456-a3c1568e08ff" providerId="ADAL" clId="{36B71888-F94F-46F8-A2D5-05449A1979BA}" dt="2026-08-28T06:48:53.183" v="3258" actId="14100"/>
          <ac:spMkLst>
            <pc:docMk/>
            <pc:sldMk cId="1856142111" sldId="348"/>
            <ac:spMk id="67" creationId="{90D4563A-FE35-6010-03FB-706BF4A018FE}"/>
          </ac:spMkLst>
        </pc:spChg>
      </pc:sldChg>
      <pc:sldChg chg="modSp add mod ord">
        <pc:chgData name="Thibault VINCHENT" userId="b919e929-cfef-445e-a456-a3c1568e08ff" providerId="ADAL" clId="{36B71888-F94F-46F8-A2D5-05449A1979BA}" dt="2026-08-28T07:23:44.982" v="3373" actId="20577"/>
        <pc:sldMkLst>
          <pc:docMk/>
          <pc:sldMk cId="4053733190" sldId="349"/>
        </pc:sldMkLst>
        <pc:spChg chg="mod">
          <ac:chgData name="Thibault VINCHENT" userId="b919e929-cfef-445e-a456-a3c1568e08ff" providerId="ADAL" clId="{36B71888-F94F-46F8-A2D5-05449A1979BA}" dt="2026-08-28T07:23:44.982" v="3373" actId="20577"/>
          <ac:spMkLst>
            <pc:docMk/>
            <pc:sldMk cId="4053733190" sldId="349"/>
            <ac:spMk id="65" creationId="{0F63FD74-7923-2AFB-3CC8-A72A5C4DD84C}"/>
          </ac:spMkLst>
        </pc:spChg>
      </pc:sldChg>
      <pc:sldChg chg="addSp modSp add mod ord modNotesTx">
        <pc:chgData name="Thibault VINCHENT" userId="b919e929-cfef-445e-a456-a3c1568e08ff" providerId="ADAL" clId="{36B71888-F94F-46F8-A2D5-05449A1979BA}" dt="2026-08-28T07:23:57.434" v="3376" actId="6549"/>
        <pc:sldMkLst>
          <pc:docMk/>
          <pc:sldMk cId="1885049236" sldId="350"/>
        </pc:sldMkLst>
        <pc:spChg chg="add mod">
          <ac:chgData name="Thibault VINCHENT" userId="b919e929-cfef-445e-a456-a3c1568e08ff" providerId="ADAL" clId="{36B71888-F94F-46F8-A2D5-05449A1979BA}" dt="2026-08-28T07:20:58.705" v="3369" actId="5793"/>
          <ac:spMkLst>
            <pc:docMk/>
            <pc:sldMk cId="1885049236" sldId="350"/>
            <ac:spMk id="2" creationId="{1B2893C8-96D1-E198-0ED6-0E44D1D48E85}"/>
          </ac:spMkLst>
        </pc:spChg>
        <pc:spChg chg="mod">
          <ac:chgData name="Thibault VINCHENT" userId="b919e929-cfef-445e-a456-a3c1568e08ff" providerId="ADAL" clId="{36B71888-F94F-46F8-A2D5-05449A1979BA}" dt="2026-08-28T07:14:13.112" v="3363" actId="313"/>
          <ac:spMkLst>
            <pc:docMk/>
            <pc:sldMk cId="1885049236" sldId="350"/>
            <ac:spMk id="65" creationId="{95DD887B-F571-A4DE-E595-16A69660E194}"/>
          </ac:spMkLst>
        </pc:spChg>
        <pc:spChg chg="mod">
          <ac:chgData name="Thibault VINCHENT" userId="b919e929-cfef-445e-a456-a3c1568e08ff" providerId="ADAL" clId="{36B71888-F94F-46F8-A2D5-05449A1979BA}" dt="2026-08-28T07:01:12.763" v="3322" actId="27636"/>
          <ac:spMkLst>
            <pc:docMk/>
            <pc:sldMk cId="1885049236" sldId="350"/>
            <ac:spMk id="67" creationId="{7F1D10D0-086D-DDBB-B578-9F97FB35E175}"/>
          </ac:spMkLst>
        </pc:spChg>
      </pc:sldChg>
      <pc:sldChg chg="addSp delSp modSp add mod">
        <pc:chgData name="Thibault VINCHENT" userId="b919e929-cfef-445e-a456-a3c1568e08ff" providerId="ADAL" clId="{36B71888-F94F-46F8-A2D5-05449A1979BA}" dt="2026-08-28T07:28:18.268" v="3447" actId="5793"/>
        <pc:sldMkLst>
          <pc:docMk/>
          <pc:sldMk cId="2030880904" sldId="351"/>
        </pc:sldMkLst>
        <pc:spChg chg="add mod">
          <ac:chgData name="Thibault VINCHENT" userId="b919e929-cfef-445e-a456-a3c1568e08ff" providerId="ADAL" clId="{36B71888-F94F-46F8-A2D5-05449A1979BA}" dt="2026-08-28T07:28:08.668" v="3446" actId="1076"/>
          <ac:spMkLst>
            <pc:docMk/>
            <pc:sldMk cId="2030880904" sldId="351"/>
            <ac:spMk id="3" creationId="{E1AC0AC6-1EBB-E39B-8523-110EF2E3937E}"/>
          </ac:spMkLst>
        </pc:spChg>
        <pc:spChg chg="mod">
          <ac:chgData name="Thibault VINCHENT" userId="b919e929-cfef-445e-a456-a3c1568e08ff" providerId="ADAL" clId="{36B71888-F94F-46F8-A2D5-05449A1979BA}" dt="2026-08-28T07:24:40.672" v="3378"/>
          <ac:spMkLst>
            <pc:docMk/>
            <pc:sldMk cId="2030880904" sldId="351"/>
            <ac:spMk id="65" creationId="{6B45AC35-6A31-2886-6201-A70850F8B983}"/>
          </ac:spMkLst>
        </pc:spChg>
        <pc:spChg chg="mod">
          <ac:chgData name="Thibault VINCHENT" userId="b919e929-cfef-445e-a456-a3c1568e08ff" providerId="ADAL" clId="{36B71888-F94F-46F8-A2D5-05449A1979BA}" dt="2026-08-28T07:28:18.268" v="3447" actId="5793"/>
          <ac:spMkLst>
            <pc:docMk/>
            <pc:sldMk cId="2030880904" sldId="351"/>
            <ac:spMk id="67" creationId="{63B8B1C6-65F4-5867-5D83-15F40A80D27F}"/>
          </ac:spMkLst>
        </pc:spChg>
      </pc:sldChg>
      <pc:sldChg chg="delSp modSp add mod">
        <pc:chgData name="Thibault VINCHENT" userId="b919e929-cfef-445e-a456-a3c1568e08ff" providerId="ADAL" clId="{36B71888-F94F-46F8-A2D5-05449A1979BA}" dt="2026-08-28T07:31:28.980" v="3490" actId="5793"/>
        <pc:sldMkLst>
          <pc:docMk/>
          <pc:sldMk cId="172792199" sldId="352"/>
        </pc:sldMkLst>
        <pc:spChg chg="mod">
          <ac:chgData name="Thibault VINCHENT" userId="b919e929-cfef-445e-a456-a3c1568e08ff" providerId="ADAL" clId="{36B71888-F94F-46F8-A2D5-05449A1979BA}" dt="2026-08-28T07:30:37.887" v="3459" actId="20577"/>
          <ac:spMkLst>
            <pc:docMk/>
            <pc:sldMk cId="172792199" sldId="352"/>
            <ac:spMk id="65" creationId="{7850AF91-57CC-139B-CDEE-D65C9D3548A8}"/>
          </ac:spMkLst>
        </pc:spChg>
        <pc:spChg chg="mod">
          <ac:chgData name="Thibault VINCHENT" userId="b919e929-cfef-445e-a456-a3c1568e08ff" providerId="ADAL" clId="{36B71888-F94F-46F8-A2D5-05449A1979BA}" dt="2026-08-28T07:31:28.980" v="3490" actId="5793"/>
          <ac:spMkLst>
            <pc:docMk/>
            <pc:sldMk cId="172792199" sldId="352"/>
            <ac:spMk id="67" creationId="{C5D9D410-5B6E-ECC4-A0E2-090FEB73F935}"/>
          </ac:spMkLst>
        </pc:spChg>
      </pc:sldChg>
      <pc:sldChg chg="modSp add mod ord">
        <pc:chgData name="Thibault VINCHENT" userId="b919e929-cfef-445e-a456-a3c1568e08ff" providerId="ADAL" clId="{36B71888-F94F-46F8-A2D5-05449A1979BA}" dt="2026-08-28T08:46:43.268" v="3560" actId="20577"/>
        <pc:sldMkLst>
          <pc:docMk/>
          <pc:sldMk cId="1887206164" sldId="353"/>
        </pc:sldMkLst>
        <pc:spChg chg="mod">
          <ac:chgData name="Thibault VINCHENT" userId="b919e929-cfef-445e-a456-a3c1568e08ff" providerId="ADAL" clId="{36B71888-F94F-46F8-A2D5-05449A1979BA}" dt="2026-08-28T08:46:43.268" v="3560" actId="20577"/>
          <ac:spMkLst>
            <pc:docMk/>
            <pc:sldMk cId="1887206164" sldId="353"/>
            <ac:spMk id="65" creationId="{98082FB0-25F2-C320-B286-6CFF4C42F555}"/>
          </ac:spMkLst>
        </pc:spChg>
        <pc:spChg chg="mod">
          <ac:chgData name="Thibault VINCHENT" userId="b919e929-cfef-445e-a456-a3c1568e08ff" providerId="ADAL" clId="{36B71888-F94F-46F8-A2D5-05449A1979BA}" dt="2026-08-28T07:39:38.670" v="3558" actId="20577"/>
          <ac:spMkLst>
            <pc:docMk/>
            <pc:sldMk cId="1887206164" sldId="353"/>
            <ac:spMk id="67" creationId="{0D23DB88-221E-DBC9-83DC-E7F032755794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8T08:48:14.189" v="3605"/>
        <pc:sldMkLst>
          <pc:docMk/>
          <pc:sldMk cId="3223575058" sldId="354"/>
        </pc:sldMkLst>
        <pc:spChg chg="mod">
          <ac:chgData name="Thibault VINCHENT" userId="b919e929-cfef-445e-a456-a3c1568e08ff" providerId="ADAL" clId="{36B71888-F94F-46F8-A2D5-05449A1979BA}" dt="2026-08-28T08:47:56.203" v="3602" actId="27636"/>
          <ac:spMkLst>
            <pc:docMk/>
            <pc:sldMk cId="3223575058" sldId="354"/>
            <ac:spMk id="67" creationId="{F6D641B7-9D8D-FDF6-F6DC-44B7A3E42583}"/>
          </ac:spMkLst>
        </pc:spChg>
      </pc:sldChg>
      <pc:sldChg chg="modSp add mod modNotesTx">
        <pc:chgData name="Thibault VINCHENT" userId="b919e929-cfef-445e-a456-a3c1568e08ff" providerId="ADAL" clId="{36B71888-F94F-46F8-A2D5-05449A1979BA}" dt="2026-08-28T08:50:20.257" v="3616" actId="20577"/>
        <pc:sldMkLst>
          <pc:docMk/>
          <pc:sldMk cId="1219971837" sldId="355"/>
        </pc:sldMkLst>
        <pc:spChg chg="mod">
          <ac:chgData name="Thibault VINCHENT" userId="b919e929-cfef-445e-a456-a3c1568e08ff" providerId="ADAL" clId="{36B71888-F94F-46F8-A2D5-05449A1979BA}" dt="2026-08-28T08:49:40.788" v="3614" actId="20577"/>
          <ac:spMkLst>
            <pc:docMk/>
            <pc:sldMk cId="1219971837" sldId="355"/>
            <ac:spMk id="67" creationId="{A196A916-7699-D234-77BA-8FFBD0589865}"/>
          </ac:spMkLst>
        </pc:spChg>
      </pc:sldChg>
      <pc:sldChg chg="modSp add mod">
        <pc:chgData name="Thibault VINCHENT" userId="b919e929-cfef-445e-a456-a3c1568e08ff" providerId="ADAL" clId="{36B71888-F94F-46F8-A2D5-05449A1979BA}" dt="2026-08-28T08:56:00.737" v="3665" actId="12"/>
        <pc:sldMkLst>
          <pc:docMk/>
          <pc:sldMk cId="2115450968" sldId="356"/>
        </pc:sldMkLst>
        <pc:spChg chg="mod">
          <ac:chgData name="Thibault VINCHENT" userId="b919e929-cfef-445e-a456-a3c1568e08ff" providerId="ADAL" clId="{36B71888-F94F-46F8-A2D5-05449A1979BA}" dt="2026-08-28T08:56:00.737" v="3665" actId="12"/>
          <ac:spMkLst>
            <pc:docMk/>
            <pc:sldMk cId="2115450968" sldId="356"/>
            <ac:spMk id="67" creationId="{75D1F7BD-6797-050E-61A0-E013C1FCCE58}"/>
          </ac:spMkLst>
        </pc:spChg>
      </pc:sldChg>
      <pc:sldChg chg="modSp add mod">
        <pc:chgData name="Thibault VINCHENT" userId="b919e929-cfef-445e-a456-a3c1568e08ff" providerId="ADAL" clId="{36B71888-F94F-46F8-A2D5-05449A1979BA}" dt="2026-08-28T08:58:51.322" v="3713" actId="27636"/>
        <pc:sldMkLst>
          <pc:docMk/>
          <pc:sldMk cId="2740498346" sldId="357"/>
        </pc:sldMkLst>
        <pc:spChg chg="mod">
          <ac:chgData name="Thibault VINCHENT" userId="b919e929-cfef-445e-a456-a3c1568e08ff" providerId="ADAL" clId="{36B71888-F94F-46F8-A2D5-05449A1979BA}" dt="2026-08-28T08:58:51.322" v="3713" actId="27636"/>
          <ac:spMkLst>
            <pc:docMk/>
            <pc:sldMk cId="2740498346" sldId="357"/>
            <ac:spMk id="67" creationId="{67EC8942-A8F3-A042-DB33-B2757FC1FDBC}"/>
          </ac:spMkLst>
        </pc:spChg>
      </pc:sldChg>
      <pc:sldChg chg="delSp modSp add mod">
        <pc:chgData name="Thibault VINCHENT" userId="b919e929-cfef-445e-a456-a3c1568e08ff" providerId="ADAL" clId="{36B71888-F94F-46F8-A2D5-05449A1979BA}" dt="2026-08-28T09:04:35.163" v="3775" actId="20577"/>
        <pc:sldMkLst>
          <pc:docMk/>
          <pc:sldMk cId="506972267" sldId="358"/>
        </pc:sldMkLst>
        <pc:spChg chg="mod">
          <ac:chgData name="Thibault VINCHENT" userId="b919e929-cfef-445e-a456-a3c1568e08ff" providerId="ADAL" clId="{36B71888-F94F-46F8-A2D5-05449A1979BA}" dt="2026-08-28T09:04:35.163" v="3775" actId="20577"/>
          <ac:spMkLst>
            <pc:docMk/>
            <pc:sldMk cId="506972267" sldId="358"/>
            <ac:spMk id="65" creationId="{AB204DB9-2BB4-70A9-0C06-554FD4454B80}"/>
          </ac:spMkLst>
        </pc:spChg>
        <pc:spChg chg="mod">
          <ac:chgData name="Thibault VINCHENT" userId="b919e929-cfef-445e-a456-a3c1568e08ff" providerId="ADAL" clId="{36B71888-F94F-46F8-A2D5-05449A1979BA}" dt="2026-08-28T09:02:17.267" v="3772" actId="5793"/>
          <ac:spMkLst>
            <pc:docMk/>
            <pc:sldMk cId="506972267" sldId="358"/>
            <ac:spMk id="67" creationId="{8AF891A9-6C88-E2BA-E706-BC39673C156C}"/>
          </ac:spMkLst>
        </pc:spChg>
      </pc:sldChg>
      <pc:sldChg chg="modSp add mod">
        <pc:chgData name="Thibault VINCHENT" userId="b919e929-cfef-445e-a456-a3c1568e08ff" providerId="ADAL" clId="{36B71888-F94F-46F8-A2D5-05449A1979BA}" dt="2026-08-28T09:05:45.029" v="3812" actId="5793"/>
        <pc:sldMkLst>
          <pc:docMk/>
          <pc:sldMk cId="1922977306" sldId="359"/>
        </pc:sldMkLst>
        <pc:spChg chg="mod">
          <ac:chgData name="Thibault VINCHENT" userId="b919e929-cfef-445e-a456-a3c1568e08ff" providerId="ADAL" clId="{36B71888-F94F-46F8-A2D5-05449A1979BA}" dt="2026-08-28T09:04:42.367" v="3777" actId="20577"/>
          <ac:spMkLst>
            <pc:docMk/>
            <pc:sldMk cId="1922977306" sldId="359"/>
            <ac:spMk id="65" creationId="{A7CF4DED-0066-F6E4-38C5-F60A5D33ACF1}"/>
          </ac:spMkLst>
        </pc:spChg>
        <pc:spChg chg="mod">
          <ac:chgData name="Thibault VINCHENT" userId="b919e929-cfef-445e-a456-a3c1568e08ff" providerId="ADAL" clId="{36B71888-F94F-46F8-A2D5-05449A1979BA}" dt="2026-08-28T09:05:45.029" v="3812" actId="5793"/>
          <ac:spMkLst>
            <pc:docMk/>
            <pc:sldMk cId="1922977306" sldId="359"/>
            <ac:spMk id="67" creationId="{5F22F155-8775-79C9-9ACB-138681929097}"/>
          </ac:spMkLst>
        </pc:spChg>
      </pc:sldChg>
      <pc:sldChg chg="modSp add mod">
        <pc:chgData name="Thibault VINCHENT" userId="b919e929-cfef-445e-a456-a3c1568e08ff" providerId="ADAL" clId="{36B71888-F94F-46F8-A2D5-05449A1979BA}" dt="2026-08-28T09:31:25.783" v="3840" actId="5793"/>
        <pc:sldMkLst>
          <pc:docMk/>
          <pc:sldMk cId="1669217090" sldId="360"/>
        </pc:sldMkLst>
        <pc:spChg chg="mod">
          <ac:chgData name="Thibault VINCHENT" userId="b919e929-cfef-445e-a456-a3c1568e08ff" providerId="ADAL" clId="{36B71888-F94F-46F8-A2D5-05449A1979BA}" dt="2026-08-28T09:31:25.783" v="3840" actId="5793"/>
          <ac:spMkLst>
            <pc:docMk/>
            <pc:sldMk cId="1669217090" sldId="360"/>
            <ac:spMk id="67" creationId="{C9B5912A-68CE-925A-0B73-EADD3ED17367}"/>
          </ac:spMkLst>
        </pc:spChg>
      </pc:sldChg>
      <pc:sldChg chg="modSp add mod">
        <pc:chgData name="Thibault VINCHENT" userId="b919e929-cfef-445e-a456-a3c1568e08ff" providerId="ADAL" clId="{36B71888-F94F-46F8-A2D5-05449A1979BA}" dt="2026-08-28T09:47:56.130" v="3894" actId="20577"/>
        <pc:sldMkLst>
          <pc:docMk/>
          <pc:sldMk cId="579900952" sldId="361"/>
        </pc:sldMkLst>
        <pc:spChg chg="mod">
          <ac:chgData name="Thibault VINCHENT" userId="b919e929-cfef-445e-a456-a3c1568e08ff" providerId="ADAL" clId="{36B71888-F94F-46F8-A2D5-05449A1979BA}" dt="2026-08-28T09:35:25.677" v="3889" actId="20577"/>
          <ac:spMkLst>
            <pc:docMk/>
            <pc:sldMk cId="579900952" sldId="361"/>
            <ac:spMk id="65" creationId="{160B38DD-47AA-A0E2-56D7-D427A700012A}"/>
          </ac:spMkLst>
        </pc:spChg>
        <pc:spChg chg="mod">
          <ac:chgData name="Thibault VINCHENT" userId="b919e929-cfef-445e-a456-a3c1568e08ff" providerId="ADAL" clId="{36B71888-F94F-46F8-A2D5-05449A1979BA}" dt="2026-08-28T09:47:56.130" v="3894" actId="20577"/>
          <ac:spMkLst>
            <pc:docMk/>
            <pc:sldMk cId="579900952" sldId="361"/>
            <ac:spMk id="67" creationId="{449C67FF-A9EE-E456-F098-D311AC3AE76C}"/>
          </ac:spMkLst>
        </pc:spChg>
      </pc:sldChg>
      <pc:sldChg chg="modSp add mod">
        <pc:chgData name="Thibault VINCHENT" userId="b919e929-cfef-445e-a456-a3c1568e08ff" providerId="ADAL" clId="{36B71888-F94F-46F8-A2D5-05449A1979BA}" dt="2026-08-28T09:53:09.164" v="3919" actId="20577"/>
        <pc:sldMkLst>
          <pc:docMk/>
          <pc:sldMk cId="1992958418" sldId="362"/>
        </pc:sldMkLst>
        <pc:spChg chg="mod">
          <ac:chgData name="Thibault VINCHENT" userId="b919e929-cfef-445e-a456-a3c1568e08ff" providerId="ADAL" clId="{36B71888-F94F-46F8-A2D5-05449A1979BA}" dt="2026-08-28T09:53:09.164" v="3919" actId="20577"/>
          <ac:spMkLst>
            <pc:docMk/>
            <pc:sldMk cId="1992958418" sldId="362"/>
            <ac:spMk id="67" creationId="{0D176367-25EC-5789-4C05-BFC76A9D898B}"/>
          </ac:spMkLst>
        </pc:spChg>
      </pc:sldChg>
      <pc:sldChg chg="modSp add mod">
        <pc:chgData name="Thibault VINCHENT" userId="b919e929-cfef-445e-a456-a3c1568e08ff" providerId="ADAL" clId="{36B71888-F94F-46F8-A2D5-05449A1979BA}" dt="2026-08-28T09:57:05.894" v="4001" actId="20577"/>
        <pc:sldMkLst>
          <pc:docMk/>
          <pc:sldMk cId="3695733833" sldId="363"/>
        </pc:sldMkLst>
        <pc:spChg chg="mod">
          <ac:chgData name="Thibault VINCHENT" userId="b919e929-cfef-445e-a456-a3c1568e08ff" providerId="ADAL" clId="{36B71888-F94F-46F8-A2D5-05449A1979BA}" dt="2026-08-28T09:57:02.086" v="3997" actId="20577"/>
          <ac:spMkLst>
            <pc:docMk/>
            <pc:sldMk cId="3695733833" sldId="363"/>
            <ac:spMk id="65" creationId="{CCCB04C5-38C9-39F6-4D7C-1F6DB968C557}"/>
          </ac:spMkLst>
        </pc:spChg>
        <pc:spChg chg="mod">
          <ac:chgData name="Thibault VINCHENT" userId="b919e929-cfef-445e-a456-a3c1568e08ff" providerId="ADAL" clId="{36B71888-F94F-46F8-A2D5-05449A1979BA}" dt="2026-08-28T09:57:05.894" v="4001" actId="20577"/>
          <ac:spMkLst>
            <pc:docMk/>
            <pc:sldMk cId="3695733833" sldId="363"/>
            <ac:spMk id="67" creationId="{F7EC771F-C1E7-644F-015C-818A6AAB7C6F}"/>
          </ac:spMkLst>
        </pc:spChg>
      </pc:sldChg>
      <pc:sldChg chg="modSp add mod">
        <pc:chgData name="Thibault VINCHENT" userId="b919e929-cfef-445e-a456-a3c1568e08ff" providerId="ADAL" clId="{36B71888-F94F-46F8-A2D5-05449A1979BA}" dt="2026-09-09T10:01:04.448" v="4113" actId="20577"/>
        <pc:sldMkLst>
          <pc:docMk/>
          <pc:sldMk cId="3554057248" sldId="364"/>
        </pc:sldMkLst>
        <pc:spChg chg="mod">
          <ac:chgData name="Thibault VINCHENT" userId="b919e929-cfef-445e-a456-a3c1568e08ff" providerId="ADAL" clId="{36B71888-F94F-46F8-A2D5-05449A1979BA}" dt="2026-09-09T10:00:28.997" v="4054" actId="20577"/>
          <ac:spMkLst>
            <pc:docMk/>
            <pc:sldMk cId="3554057248" sldId="364"/>
            <ac:spMk id="65" creationId="{D5C3759E-66B8-AA01-B9AA-CEB013982594}"/>
          </ac:spMkLst>
        </pc:spChg>
        <pc:spChg chg="mod">
          <ac:chgData name="Thibault VINCHENT" userId="b919e929-cfef-445e-a456-a3c1568e08ff" providerId="ADAL" clId="{36B71888-F94F-46F8-A2D5-05449A1979BA}" dt="2026-09-09T10:01:04.448" v="4113" actId="20577"/>
          <ac:spMkLst>
            <pc:docMk/>
            <pc:sldMk cId="3554057248" sldId="364"/>
            <ac:spMk id="67" creationId="{5FAD14A9-AD3A-87BD-C764-4ED2B5EED3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63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Entier</a:t>
            </a:r>
          </a:p>
          <a:p>
            <a:r>
              <a:rPr lang="fr-FR" dirty="0"/>
              <a:t>Texte</a:t>
            </a:r>
          </a:p>
          <a:p>
            <a:r>
              <a:rPr lang="fr-FR" dirty="0"/>
              <a:t>Réel</a:t>
            </a:r>
          </a:p>
          <a:p>
            <a:r>
              <a:rPr lang="fr-FR" dirty="0"/>
              <a:t>Booléen</a:t>
            </a:r>
          </a:p>
          <a:p>
            <a:r>
              <a:rPr lang="fr-FR" dirty="0"/>
              <a:t>Entier</a:t>
            </a:r>
          </a:p>
          <a:p>
            <a:r>
              <a:rPr lang="fr-FR" dirty="0"/>
              <a:t>réel</a:t>
            </a:r>
          </a:p>
        </p:txBody>
      </p:sp>
    </p:spTree>
    <p:extLst>
      <p:ext uri="{BB962C8B-B14F-4D97-AF65-F5344CB8AC3E}">
        <p14:creationId xmlns:p14="http://schemas.microsoft.com/office/powerpoint/2010/main" val="3352182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962F1-0766-810F-0082-3306AB406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E1AFF1-9E9A-A710-3CE3-40838A7FD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6AD655-C0FC-0401-DDDE-D4525A2A7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numeroTable</a:t>
            </a:r>
            <a:r>
              <a:rPr lang="fr-FR" dirty="0"/>
              <a:t> = 3 // entier</a:t>
            </a:r>
          </a:p>
          <a:p>
            <a:r>
              <a:rPr lang="fr-FR" dirty="0"/>
              <a:t>plante = "Tomate" // texte</a:t>
            </a:r>
          </a:p>
          <a:p>
            <a:r>
              <a:rPr lang="fr-FR" dirty="0" err="1"/>
              <a:t>humidite</a:t>
            </a:r>
            <a:r>
              <a:rPr lang="fr-FR" dirty="0"/>
              <a:t> = 42 // entier</a:t>
            </a:r>
          </a:p>
          <a:p>
            <a:r>
              <a:rPr lang="fr-FR" dirty="0" err="1"/>
              <a:t>temperature</a:t>
            </a:r>
            <a:r>
              <a:rPr lang="fr-FR" dirty="0"/>
              <a:t> = 19.5 // réel</a:t>
            </a:r>
          </a:p>
          <a:p>
            <a:r>
              <a:rPr lang="fr-FR" dirty="0" err="1"/>
              <a:t>probleme</a:t>
            </a:r>
            <a:r>
              <a:rPr lang="fr-FR" dirty="0"/>
              <a:t> = false // booléen</a:t>
            </a:r>
          </a:p>
          <a:p>
            <a:endParaRPr lang="fr-FR" dirty="0"/>
          </a:p>
          <a:p>
            <a:r>
              <a:rPr lang="fr-FR" dirty="0"/>
              <a:t>Pourquoi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"42"</a:t>
            </a:r>
            <a:r>
              <a:rPr lang="fr-FR" dirty="0"/>
              <a:t> est-il moins pertinent 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42</a:t>
            </a:r>
            <a:r>
              <a:rPr lang="fr-FR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151440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F95FE-C87B-112D-DF3F-01772EE2D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5F9E85-6453-C681-6626-1F2B388968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3996BCE-09AC-074A-717D-A2284485F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somme = humidite1 + humidite2 + humidite3</a:t>
            </a:r>
          </a:p>
          <a:p>
            <a:endParaRPr lang="fr-FR" dirty="0"/>
          </a:p>
          <a:p>
            <a:r>
              <a:rPr lang="fr-FR" dirty="0"/>
              <a:t>moyenne = somme / 3</a:t>
            </a:r>
          </a:p>
          <a:p>
            <a:endParaRPr lang="fr-FR" dirty="0"/>
          </a:p>
          <a:p>
            <a:r>
              <a:rPr lang="fr-FR" dirty="0" err="1"/>
              <a:t>ecart</a:t>
            </a:r>
            <a:r>
              <a:rPr lang="fr-FR" dirty="0"/>
              <a:t> = humidite3 - 40</a:t>
            </a:r>
          </a:p>
        </p:txBody>
      </p:sp>
    </p:spTree>
    <p:extLst>
      <p:ext uri="{BB962C8B-B14F-4D97-AF65-F5344CB8AC3E}">
        <p14:creationId xmlns:p14="http://schemas.microsoft.com/office/powerpoint/2010/main" val="1553472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61CCB-1AB2-2449-3057-7FF95572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1CD8CBC-8F3C-5569-AD57-F2C6F9038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41DFA3-A1E7-EF99-AC18-0D6BAEF79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humidite</a:t>
            </a:r>
            <a:r>
              <a:rPr lang="fr-FR" dirty="0"/>
              <a:t> = 30 seuil = 40</a:t>
            </a:r>
          </a:p>
          <a:p>
            <a:r>
              <a:rPr lang="fr-FR" dirty="0"/>
              <a:t>Pour faire comprendre que </a:t>
            </a:r>
            <a:r>
              <a:rPr lang="fr-FR" b="1" dirty="0"/>
              <a:t>l'affectation copie une valeur à un instant donné</a:t>
            </a:r>
            <a:r>
              <a:rPr lang="fr-FR" dirty="0"/>
              <a:t> : une variable n'est pas une formule Excel.</a:t>
            </a:r>
          </a:p>
        </p:txBody>
      </p:sp>
    </p:spTree>
    <p:extLst>
      <p:ext uri="{BB962C8B-B14F-4D97-AF65-F5344CB8AC3E}">
        <p14:creationId xmlns:p14="http://schemas.microsoft.com/office/powerpoint/2010/main" val="1901081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28496-C878-D73A-7001-D57E043D1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14B901-9653-5A97-A3BD-6869F7E83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11B095-E6BD-B8E8-FA85-435DF470E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5427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764E-A776-7761-290E-383F271DB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BD4860-CEAB-5A8A-6356-78047F493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4FD6B7-CDDB-82B2-C788-E503D17DA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7355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7640-B0C0-65E6-FBCF-6199EB06F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5EDDCC-B77A-195B-A0FE-0DD0B75D9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5E0105-8899-2650-369A-960ECE94F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322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F3FA0-02B6-7990-DEFE-E68CDAA37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47ADF4-A86B-6327-5FE9-131AA0F9C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3746AE-9F84-178C-37D6-8050A1FF2F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vrai</a:t>
            </a:r>
          </a:p>
          <a:p>
            <a:r>
              <a:rPr lang="fr-FR" dirty="0"/>
              <a:t>vrai</a:t>
            </a:r>
          </a:p>
          <a:p>
            <a:r>
              <a:rPr lang="fr-FR" dirty="0"/>
              <a:t>faux</a:t>
            </a:r>
          </a:p>
          <a:p>
            <a:r>
              <a:rPr lang="fr-FR" dirty="0"/>
              <a:t>faux</a:t>
            </a:r>
          </a:p>
          <a:p>
            <a:r>
              <a:rPr lang="fr-FR" dirty="0"/>
              <a:t>vrai</a:t>
            </a:r>
          </a:p>
          <a:p>
            <a:r>
              <a:rPr lang="fr-FR" dirty="0"/>
              <a:t>vrai</a:t>
            </a:r>
          </a:p>
        </p:txBody>
      </p:sp>
    </p:spTree>
    <p:extLst>
      <p:ext uri="{BB962C8B-B14F-4D97-AF65-F5344CB8AC3E}">
        <p14:creationId xmlns:p14="http://schemas.microsoft.com/office/powerpoint/2010/main" val="2669412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F198E-ECF1-EFF8-A508-B06417282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5E4811-6774-5F6A-BC6E-E33AFC2D0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F56EC2-1ED7-6D1B-97A6-A9BA5044D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</a:t>
            </a:r>
            <a:r>
              <a:rPr lang="fr-FR" dirty="0" err="1"/>
              <a:t>humidite</a:t>
            </a:r>
            <a:r>
              <a:rPr lang="fr-FR" dirty="0"/>
              <a:t> &lt; 30 ALORS</a:t>
            </a:r>
          </a:p>
          <a:p>
            <a:endParaRPr lang="fr-FR" dirty="0"/>
          </a:p>
          <a:p>
            <a:r>
              <a:rPr lang="fr-FR" dirty="0"/>
              <a:t>    afficher "Sol très sec"</a:t>
            </a:r>
          </a:p>
          <a:p>
            <a:endParaRPr lang="fr-FR" dirty="0"/>
          </a:p>
          <a:p>
            <a:r>
              <a:rPr lang="fr-FR" dirty="0"/>
              <a:t>SINON SI </a:t>
            </a:r>
            <a:r>
              <a:rPr lang="fr-FR" dirty="0" err="1"/>
              <a:t>humidite</a:t>
            </a:r>
            <a:r>
              <a:rPr lang="fr-FR" dirty="0"/>
              <a:t> &lt;= 60 ALORS</a:t>
            </a:r>
          </a:p>
          <a:p>
            <a:endParaRPr lang="fr-FR" dirty="0"/>
          </a:p>
          <a:p>
            <a:r>
              <a:rPr lang="fr-FR" dirty="0"/>
              <a:t>    afficher "Humidité correcte"</a:t>
            </a:r>
          </a:p>
          <a:p>
            <a:endParaRPr lang="fr-FR" dirty="0"/>
          </a:p>
          <a:p>
            <a:r>
              <a:rPr lang="fr-FR" dirty="0"/>
              <a:t>SINON</a:t>
            </a:r>
          </a:p>
          <a:p>
            <a:endParaRPr lang="fr-FR" dirty="0"/>
          </a:p>
          <a:p>
            <a:r>
              <a:rPr lang="fr-FR" dirty="0"/>
              <a:t>    afficher "Sol humide"</a:t>
            </a:r>
          </a:p>
          <a:p>
            <a:endParaRPr lang="fr-FR" dirty="0"/>
          </a:p>
          <a:p>
            <a:r>
              <a:rPr lang="fr-FR" dirty="0"/>
              <a:t>FIN SI</a:t>
            </a:r>
          </a:p>
        </p:txBody>
      </p:sp>
    </p:spTree>
    <p:extLst>
      <p:ext uri="{BB962C8B-B14F-4D97-AF65-F5344CB8AC3E}">
        <p14:creationId xmlns:p14="http://schemas.microsoft.com/office/powerpoint/2010/main" val="125775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E59CC-A451-D52B-F95B-56E02A15A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23560-B3FB-8758-A5A6-E09A2F9BB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F49CB8-1897-912E-E20D-9E90B1BCB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5443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1B780-DA13-99F7-7CEE-3EBC2D53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2981C3-860D-5B01-7FA7-F88918642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9DF5A8-EDEF-306B-E8E9-16348870D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effectLst/>
              </a:rPr>
              <a:t>Permet de factoriser une suite de code vouée à se répéter.</a:t>
            </a:r>
          </a:p>
          <a:p>
            <a:r>
              <a:rPr lang="fr-FR" dirty="0">
                <a:effectLst/>
              </a:rPr>
              <a:t>Se crée avec le mot clef </a:t>
            </a:r>
            <a:r>
              <a:rPr lang="fr-FR" dirty="0" err="1">
                <a:effectLst/>
              </a:rPr>
              <a:t>function</a:t>
            </a:r>
            <a:r>
              <a:rPr lang="fr-FR" dirty="0">
                <a:effectLst/>
              </a:rPr>
              <a:t>. Exemple : </a:t>
            </a:r>
            <a:r>
              <a:rPr lang="fr-FR" dirty="0" err="1">
                <a:effectLst/>
              </a:rPr>
              <a:t>function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AfficherHeure</a:t>
            </a:r>
            <a:r>
              <a:rPr lang="fr-FR" dirty="0">
                <a:effectLst/>
              </a:rPr>
              <a:t>() { … }</a:t>
            </a:r>
          </a:p>
          <a:p>
            <a:pPr lvl="1"/>
            <a:r>
              <a:rPr lang="fr-FR" dirty="0">
                <a:effectLst/>
              </a:rPr>
              <a:t>Peux contenir un ou plusieurs paramètres.</a:t>
            </a:r>
            <a:br>
              <a:rPr lang="fr-FR" dirty="0">
                <a:effectLst/>
              </a:rPr>
            </a:br>
            <a:r>
              <a:rPr lang="fr-FR" dirty="0"/>
              <a:t>Pour rester dans l’exemple : </a:t>
            </a:r>
            <a:r>
              <a:rPr lang="fr-FR" dirty="0" err="1">
                <a:effectLst/>
              </a:rPr>
              <a:t>function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AfficherHeure</a:t>
            </a:r>
            <a:r>
              <a:rPr lang="fr-FR" dirty="0">
                <a:effectLst/>
              </a:rPr>
              <a:t>($minutes) { … }</a:t>
            </a:r>
          </a:p>
          <a:p>
            <a:pPr lvl="1"/>
            <a:r>
              <a:rPr lang="fr-FR" dirty="0"/>
              <a:t>Peut fournir des données en sorties : return</a:t>
            </a:r>
            <a:endParaRPr lang="fr-FR" dirty="0">
              <a:effectLst/>
            </a:endParaRPr>
          </a:p>
          <a:p>
            <a:r>
              <a:rPr lang="fr-FR" dirty="0"/>
              <a:t>S’appelle avec le nom donné à la fonction. Pour rester dans l’exemple : </a:t>
            </a:r>
            <a:r>
              <a:rPr lang="fr-FR" dirty="0" err="1"/>
              <a:t>AfficherHeure</a:t>
            </a:r>
            <a:r>
              <a:rPr lang="fr-FR" dirty="0"/>
              <a:t>();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7485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72911-3DC7-00E4-0FC6-9FEA77A5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BE3BD3-A587-5199-385E-7B16BFE27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ED6179-8167-FF9B-E3B8-62FE33013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FONCTION </a:t>
            </a:r>
            <a:r>
              <a:rPr lang="fr-FR" dirty="0" err="1"/>
              <a:t>doitArroser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, seuil)</a:t>
            </a:r>
          </a:p>
          <a:p>
            <a:endParaRPr lang="fr-FR" dirty="0"/>
          </a:p>
          <a:p>
            <a:r>
              <a:rPr lang="fr-FR" dirty="0"/>
              <a:t>    SI </a:t>
            </a:r>
            <a:r>
              <a:rPr lang="fr-FR" dirty="0" err="1"/>
              <a:t>humidite</a:t>
            </a:r>
            <a:r>
              <a:rPr lang="fr-FR" dirty="0"/>
              <a:t> &lt; seuil ALORS</a:t>
            </a:r>
          </a:p>
          <a:p>
            <a:r>
              <a:rPr lang="fr-FR" dirty="0"/>
              <a:t>        RETOURNER vrai</a:t>
            </a:r>
          </a:p>
          <a:p>
            <a:r>
              <a:rPr lang="fr-FR" dirty="0"/>
              <a:t>    SINON</a:t>
            </a:r>
          </a:p>
          <a:p>
            <a:r>
              <a:rPr lang="fr-FR" dirty="0"/>
              <a:t>        RETOURNER faux</a:t>
            </a:r>
          </a:p>
          <a:p>
            <a:r>
              <a:rPr lang="fr-FR" dirty="0"/>
              <a:t>    FIN SI</a:t>
            </a:r>
          </a:p>
          <a:p>
            <a:endParaRPr lang="fr-FR" dirty="0"/>
          </a:p>
          <a:p>
            <a:r>
              <a:rPr lang="fr-FR" dirty="0"/>
              <a:t>FIN FONCTION</a:t>
            </a:r>
          </a:p>
          <a:p>
            <a:endParaRPr lang="fr-FR" dirty="0"/>
          </a:p>
          <a:p>
            <a:r>
              <a:rPr lang="fr-FR" dirty="0"/>
              <a:t>PUIS : Que va générer</a:t>
            </a:r>
          </a:p>
          <a:p>
            <a:r>
              <a:rPr lang="fr-FR" dirty="0" err="1"/>
              <a:t>doitArroser</a:t>
            </a:r>
            <a:r>
              <a:rPr lang="fr-FR" dirty="0"/>
              <a:t>(25, 40) → vrai</a:t>
            </a:r>
          </a:p>
          <a:p>
            <a:r>
              <a:rPr lang="fr-FR" dirty="0" err="1"/>
              <a:t>doitArroser</a:t>
            </a:r>
            <a:r>
              <a:rPr lang="fr-FR" dirty="0"/>
              <a:t>(55, 40) → faux</a:t>
            </a:r>
          </a:p>
          <a:p>
            <a:r>
              <a:rPr lang="fr-FR" dirty="0" err="1"/>
              <a:t>doitArroser</a:t>
            </a:r>
            <a:r>
              <a:rPr lang="fr-FR" dirty="0"/>
              <a:t>(40, 40) → faux</a:t>
            </a:r>
          </a:p>
        </p:txBody>
      </p:sp>
    </p:spTree>
    <p:extLst>
      <p:ext uri="{BB962C8B-B14F-4D97-AF65-F5344CB8AC3E}">
        <p14:creationId xmlns:p14="http://schemas.microsoft.com/office/powerpoint/2010/main" val="600020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94877-5C83-2BD6-2C5B-5735E485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27C3A6-CB4E-033C-5A3B-FE76F53C7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47F8088-99C4-F1E4-DF20-E7E11A37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Correction possible</a:t>
            </a:r>
          </a:p>
          <a:p>
            <a:endParaRPr lang="fr-FR" dirty="0"/>
          </a:p>
          <a:p>
            <a:r>
              <a:rPr lang="fr-FR" dirty="0"/>
              <a:t>FONCTION </a:t>
            </a:r>
            <a:r>
              <a:rPr lang="fr-FR" dirty="0" err="1"/>
              <a:t>etatHumidite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)</a:t>
            </a:r>
          </a:p>
          <a:p>
            <a:endParaRPr lang="fr-FR" dirty="0"/>
          </a:p>
          <a:p>
            <a:r>
              <a:rPr lang="fr-FR" dirty="0"/>
              <a:t>    SI </a:t>
            </a:r>
            <a:r>
              <a:rPr lang="fr-FR" dirty="0" err="1"/>
              <a:t>humidite</a:t>
            </a:r>
            <a:r>
              <a:rPr lang="fr-FR" dirty="0"/>
              <a:t> &lt; 30 ALORS</a:t>
            </a:r>
          </a:p>
          <a:p>
            <a:r>
              <a:rPr lang="fr-FR" dirty="0"/>
              <a:t>        RETOURNER "Très sec"</a:t>
            </a:r>
          </a:p>
          <a:p>
            <a:endParaRPr lang="fr-FR" dirty="0"/>
          </a:p>
          <a:p>
            <a:r>
              <a:rPr lang="fr-FR" dirty="0"/>
              <a:t>    SINON SI </a:t>
            </a:r>
            <a:r>
              <a:rPr lang="fr-FR" dirty="0" err="1"/>
              <a:t>humidite</a:t>
            </a:r>
            <a:r>
              <a:rPr lang="fr-FR" dirty="0"/>
              <a:t> &lt; 60 ALORS</a:t>
            </a:r>
          </a:p>
          <a:p>
            <a:r>
              <a:rPr lang="fr-FR" dirty="0"/>
              <a:t>        RETOURNER "Correct"</a:t>
            </a:r>
          </a:p>
          <a:p>
            <a:endParaRPr lang="fr-FR" dirty="0"/>
          </a:p>
          <a:p>
            <a:r>
              <a:rPr lang="fr-FR" dirty="0"/>
              <a:t>    SINON</a:t>
            </a:r>
          </a:p>
          <a:p>
            <a:r>
              <a:rPr lang="fr-FR" dirty="0"/>
              <a:t>        RETOURNER "Humide"</a:t>
            </a:r>
          </a:p>
          <a:p>
            <a:endParaRPr lang="fr-FR" dirty="0"/>
          </a:p>
          <a:p>
            <a:r>
              <a:rPr lang="fr-FR" dirty="0"/>
              <a:t>    FIN SI</a:t>
            </a:r>
          </a:p>
          <a:p>
            <a:endParaRPr lang="fr-FR" dirty="0"/>
          </a:p>
          <a:p>
            <a:r>
              <a:rPr lang="fr-FR" dirty="0"/>
              <a:t>FIN FONCTION</a:t>
            </a:r>
          </a:p>
        </p:txBody>
      </p:sp>
    </p:spTree>
    <p:extLst>
      <p:ext uri="{BB962C8B-B14F-4D97-AF65-F5344CB8AC3E}">
        <p14:creationId xmlns:p14="http://schemas.microsoft.com/office/powerpoint/2010/main" val="1680781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DC765-9243-9C17-9B20-31BFD2E13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B7927F0-CBF5-DAB5-201A-3C68DF861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FF4051-5BEB-EF7B-3542-C06EA19BB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7647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757A2-330F-5A54-781E-32A51A6F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D883D8-0012-EDCD-3FA0-E6B358C82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650326-5D25-2EDD-EC7C-1699294CD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0490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65A60-39BB-F3ED-7C57-5743D1066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84973C-C7ED-AFD5-932F-1A95ABE59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1E81F9-16D1-4A27-3FAB-B58A83403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0661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90B5B-ED7E-427F-917A-D3BA3A3E0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C77D52-9BD2-C4F0-F87B-2665C7726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21B24A-5590-9409-2D80-EC46B4E86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i ALLANT DE 1 À 5</a:t>
            </a:r>
          </a:p>
          <a:p>
            <a:r>
              <a:rPr lang="fr-FR" dirty="0"/>
              <a:t> afficher "Mesure numéro ", i</a:t>
            </a:r>
          </a:p>
          <a:p>
            <a:r>
              <a:rPr lang="fr-FR" dirty="0"/>
              <a:t> saisir </a:t>
            </a:r>
            <a:r>
              <a:rPr lang="fr-FR" dirty="0" err="1"/>
              <a:t>humidite</a:t>
            </a:r>
            <a:endParaRPr lang="fr-FR" dirty="0"/>
          </a:p>
          <a:p>
            <a:r>
              <a:rPr lang="fr-FR" dirty="0"/>
              <a:t> afficher </a:t>
            </a:r>
            <a:r>
              <a:rPr lang="fr-FR" dirty="0" err="1"/>
              <a:t>humidite</a:t>
            </a:r>
            <a:r>
              <a:rPr lang="fr-FR" dirty="0"/>
              <a:t> </a:t>
            </a:r>
          </a:p>
          <a:p>
            <a:r>
              <a:rPr lang="fr-FR" dirty="0"/>
              <a:t>FIN POUR</a:t>
            </a:r>
          </a:p>
          <a:p>
            <a:endParaRPr lang="fr-FR" dirty="0"/>
          </a:p>
          <a:p>
            <a:r>
              <a:rPr lang="fr-FR" b="1" dirty="0"/>
              <a:t>Question au tableau</a:t>
            </a:r>
          </a:p>
          <a:p>
            <a:r>
              <a:rPr lang="fr-FR" dirty="0"/>
              <a:t>Pourquoi une boucle est-elle préférable à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saisir humidite1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saisir humidite2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saisir humidite3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saisir humidite4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saisir humidite5</a:t>
            </a:r>
          </a:p>
          <a:p>
            <a:r>
              <a:rPr lang="fr-FR" dirty="0"/>
              <a:t>L’objectif est de faire comprendre que l’algorithme devient indépendant du nombre de mesures.</a:t>
            </a:r>
          </a:p>
        </p:txBody>
      </p:sp>
    </p:spTree>
    <p:extLst>
      <p:ext uri="{BB962C8B-B14F-4D97-AF65-F5344CB8AC3E}">
        <p14:creationId xmlns:p14="http://schemas.microsoft.com/office/powerpoint/2010/main" val="1686540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DBA24-1D15-84B0-8C87-516087696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4371D3-1A01-2992-18D1-1B17EE97AD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423748-5A9A-D218-09FC-8658F7338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nombreSec</a:t>
            </a:r>
            <a:r>
              <a:rPr lang="fr-FR" dirty="0"/>
              <a:t> = 0</a:t>
            </a:r>
          </a:p>
          <a:p>
            <a:endParaRPr lang="fr-FR" dirty="0"/>
          </a:p>
          <a:p>
            <a:r>
              <a:rPr lang="fr-FR" dirty="0"/>
              <a:t>POUR i ALLANT DE 1 À 5</a:t>
            </a:r>
          </a:p>
          <a:p>
            <a:endParaRPr lang="fr-FR" dirty="0"/>
          </a:p>
          <a:p>
            <a:r>
              <a:rPr lang="fr-FR" dirty="0"/>
              <a:t>    saisir </a:t>
            </a:r>
            <a:r>
              <a:rPr lang="fr-FR" dirty="0" err="1"/>
              <a:t>humidite</a:t>
            </a:r>
            <a:endParaRPr lang="fr-FR" dirty="0"/>
          </a:p>
          <a:p>
            <a:endParaRPr lang="fr-FR" dirty="0"/>
          </a:p>
          <a:p>
            <a:r>
              <a:rPr lang="fr-FR" dirty="0"/>
              <a:t>    SI </a:t>
            </a:r>
            <a:r>
              <a:rPr lang="fr-FR" dirty="0" err="1"/>
              <a:t>humidite</a:t>
            </a:r>
            <a:r>
              <a:rPr lang="fr-FR" dirty="0"/>
              <a:t> &lt; 40 ALORS</a:t>
            </a:r>
          </a:p>
          <a:p>
            <a:r>
              <a:rPr lang="fr-FR" dirty="0"/>
              <a:t>        </a:t>
            </a:r>
            <a:r>
              <a:rPr lang="fr-FR" dirty="0" err="1"/>
              <a:t>nombreSec</a:t>
            </a:r>
            <a:r>
              <a:rPr lang="fr-FR" dirty="0"/>
              <a:t> = </a:t>
            </a:r>
            <a:r>
              <a:rPr lang="fr-FR" dirty="0" err="1"/>
              <a:t>nombreSec</a:t>
            </a:r>
            <a:r>
              <a:rPr lang="fr-FR" dirty="0"/>
              <a:t> + 1</a:t>
            </a:r>
          </a:p>
          <a:p>
            <a:r>
              <a:rPr lang="fr-FR" dirty="0"/>
              <a:t>    FIN SI</a:t>
            </a:r>
          </a:p>
          <a:p>
            <a:endParaRPr lang="fr-FR" dirty="0"/>
          </a:p>
          <a:p>
            <a:r>
              <a:rPr lang="fr-FR" dirty="0"/>
              <a:t>FIN POUR</a:t>
            </a:r>
          </a:p>
          <a:p>
            <a:endParaRPr lang="fr-FR" dirty="0"/>
          </a:p>
          <a:p>
            <a:r>
              <a:rPr lang="fr-FR" dirty="0"/>
              <a:t>afficher </a:t>
            </a:r>
            <a:r>
              <a:rPr lang="fr-FR" dirty="0" err="1"/>
              <a:t>nombreSec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1396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A319C-A577-50F1-D211-D36AC235C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87E04B-ABFD-D6EF-EA96-B9A74ABBE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627AFA-37D0-57F1-8645-A60006D0E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somme = 0</a:t>
            </a:r>
          </a:p>
          <a:p>
            <a:endParaRPr lang="fr-FR" dirty="0"/>
          </a:p>
          <a:p>
            <a:r>
              <a:rPr lang="fr-FR" dirty="0"/>
              <a:t>POUR i ALLANT DE 1 À 5</a:t>
            </a:r>
          </a:p>
          <a:p>
            <a:endParaRPr lang="fr-FR" dirty="0"/>
          </a:p>
          <a:p>
            <a:r>
              <a:rPr lang="fr-FR" dirty="0"/>
              <a:t>    saisir </a:t>
            </a:r>
            <a:r>
              <a:rPr lang="fr-FR" dirty="0" err="1"/>
              <a:t>humidite</a:t>
            </a:r>
            <a:endParaRPr lang="fr-FR" dirty="0"/>
          </a:p>
          <a:p>
            <a:endParaRPr lang="fr-FR" dirty="0"/>
          </a:p>
          <a:p>
            <a:r>
              <a:rPr lang="fr-FR" dirty="0"/>
              <a:t>    somme = somme + </a:t>
            </a:r>
            <a:r>
              <a:rPr lang="fr-FR" dirty="0" err="1"/>
              <a:t>humidite</a:t>
            </a:r>
            <a:endParaRPr lang="fr-FR" dirty="0"/>
          </a:p>
          <a:p>
            <a:endParaRPr lang="fr-FR" dirty="0"/>
          </a:p>
          <a:p>
            <a:r>
              <a:rPr lang="fr-FR" dirty="0"/>
              <a:t>FIN POUR</a:t>
            </a:r>
          </a:p>
          <a:p>
            <a:endParaRPr lang="fr-FR" dirty="0"/>
          </a:p>
          <a:p>
            <a:r>
              <a:rPr lang="fr-FR" dirty="0"/>
              <a:t>moyenne = somme / 5</a:t>
            </a:r>
          </a:p>
          <a:p>
            <a:endParaRPr lang="fr-FR" dirty="0"/>
          </a:p>
          <a:p>
            <a:r>
              <a:rPr lang="fr-FR" dirty="0"/>
              <a:t>afficher moyenne</a:t>
            </a:r>
          </a:p>
          <a:p>
            <a:endParaRPr lang="fr-FR" dirty="0"/>
          </a:p>
          <a:p>
            <a:r>
              <a:rPr lang="fr-FR" b="1" dirty="0"/>
              <a:t>Point important au tableau</a:t>
            </a:r>
          </a:p>
          <a:p>
            <a:r>
              <a:rPr lang="fr-FR" dirty="0"/>
              <a:t>La variable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somme</a:t>
            </a:r>
          </a:p>
          <a:p>
            <a:r>
              <a:rPr lang="fr-FR" dirty="0"/>
              <a:t>est appelée un </a:t>
            </a:r>
            <a:r>
              <a:rPr lang="fr-FR" b="1" dirty="0"/>
              <a:t>accumulateur</a:t>
            </a:r>
            <a:r>
              <a:rPr lang="fr-FR" dirty="0"/>
              <a:t>.</a:t>
            </a:r>
          </a:p>
          <a:p>
            <a:r>
              <a:rPr lang="fr-FR" dirty="0"/>
              <a:t>Elle conserve progressivement le résultat des différentes itérations.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901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5114-9E47-F4AE-528B-8057392C3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1E92CB-7519-5260-C461-F30340650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88E338-4511-CC65-498E-4501588CC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20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TANT 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"Arrosage..."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+ 5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TANT QUE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"Arrosage terminé"</a:t>
            </a:r>
          </a:p>
          <a:p>
            <a:r>
              <a:rPr lang="fr-FR" dirty="0"/>
              <a:t>Déroulement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25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30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35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307032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28C9B-C7CE-0289-83E5-29CAFF3AD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2BA5B6-64B9-F2D4-CAF4-6D1817A0E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D407ADF-8EA7-C6FA-C859-54C6C7DD7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dirty="0"/>
              <a:t> ne change jamais.</a:t>
            </a:r>
          </a:p>
          <a:p>
            <a:r>
              <a:rPr lang="fr-FR" dirty="0"/>
              <a:t>La condition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</a:t>
            </a:r>
          </a:p>
          <a:p>
            <a:r>
              <a:rPr lang="fr-FR" dirty="0"/>
              <a:t>reste donc toujours vraie.</a:t>
            </a:r>
          </a:p>
          <a:p>
            <a:r>
              <a:rPr lang="fr-FR" dirty="0"/>
              <a:t>Le programme ne s’arrête jamais.</a:t>
            </a:r>
          </a:p>
          <a:p>
            <a:r>
              <a:rPr lang="fr-FR" dirty="0"/>
              <a:t>Correction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TANT 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"Arrosage"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+ 5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TANT QUE</a:t>
            </a:r>
          </a:p>
        </p:txBody>
      </p:sp>
    </p:spTree>
    <p:extLst>
      <p:ext uri="{BB962C8B-B14F-4D97-AF65-F5344CB8AC3E}">
        <p14:creationId xmlns:p14="http://schemas.microsoft.com/office/powerpoint/2010/main" val="1904491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96F93-FFF3-DAE9-34DC-D9EB3E46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75B2C2-F302-15B4-48FA-4EF9725BA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534D78-7B24-3147-EF19-0BC3C48B7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somme = 0</a:t>
            </a:r>
          </a:p>
          <a:p>
            <a:r>
              <a:rPr lang="fr-FR" b="1" dirty="0" err="1"/>
              <a:t>nombreSec</a:t>
            </a:r>
            <a:r>
              <a:rPr lang="fr-FR" b="1" dirty="0"/>
              <a:t> = 0</a:t>
            </a:r>
          </a:p>
          <a:p>
            <a:endParaRPr lang="fr-FR" b="1" dirty="0"/>
          </a:p>
          <a:p>
            <a:r>
              <a:rPr lang="fr-FR" b="1" dirty="0"/>
              <a:t>POUR i ALLANT DE 1 À 10</a:t>
            </a:r>
          </a:p>
          <a:p>
            <a:endParaRPr lang="fr-FR" b="1" dirty="0"/>
          </a:p>
          <a:p>
            <a:r>
              <a:rPr lang="fr-FR" b="1" dirty="0"/>
              <a:t>    saisir </a:t>
            </a:r>
            <a:r>
              <a:rPr lang="fr-FR" b="1" dirty="0" err="1"/>
              <a:t>humidite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    somme = somme + </a:t>
            </a:r>
            <a:r>
              <a:rPr lang="fr-FR" b="1" dirty="0" err="1"/>
              <a:t>humidite</a:t>
            </a:r>
            <a:endParaRPr lang="fr-FR" b="1" dirty="0"/>
          </a:p>
          <a:p>
            <a:endParaRPr lang="fr-FR" b="1" dirty="0"/>
          </a:p>
          <a:p>
            <a:r>
              <a:rPr lang="fr-FR" b="1" dirty="0"/>
              <a:t>    SI </a:t>
            </a:r>
            <a:r>
              <a:rPr lang="fr-FR" b="1" dirty="0" err="1"/>
              <a:t>humidite</a:t>
            </a:r>
            <a:r>
              <a:rPr lang="fr-FR" b="1" dirty="0"/>
              <a:t> &lt; 40 ALORS</a:t>
            </a:r>
          </a:p>
          <a:p>
            <a:r>
              <a:rPr lang="fr-FR" b="1" dirty="0"/>
              <a:t>        afficher "Sol sec"</a:t>
            </a:r>
          </a:p>
          <a:p>
            <a:r>
              <a:rPr lang="fr-FR" b="1" dirty="0"/>
              <a:t>        </a:t>
            </a:r>
            <a:r>
              <a:rPr lang="fr-FR" b="1" dirty="0" err="1"/>
              <a:t>nombreSec</a:t>
            </a:r>
            <a:r>
              <a:rPr lang="fr-FR" b="1" dirty="0"/>
              <a:t> = </a:t>
            </a:r>
            <a:r>
              <a:rPr lang="fr-FR" b="1" dirty="0" err="1"/>
              <a:t>nombreSec</a:t>
            </a:r>
            <a:r>
              <a:rPr lang="fr-FR" b="1" dirty="0"/>
              <a:t> + 1</a:t>
            </a:r>
          </a:p>
          <a:p>
            <a:r>
              <a:rPr lang="fr-FR" b="1" dirty="0"/>
              <a:t>    SINON</a:t>
            </a:r>
          </a:p>
          <a:p>
            <a:r>
              <a:rPr lang="fr-FR" b="1" dirty="0"/>
              <a:t>        afficher "Humidité correcte"</a:t>
            </a:r>
          </a:p>
          <a:p>
            <a:r>
              <a:rPr lang="fr-FR" b="1" dirty="0"/>
              <a:t>    FIN SI</a:t>
            </a:r>
          </a:p>
          <a:p>
            <a:endParaRPr lang="fr-FR" b="1" dirty="0"/>
          </a:p>
          <a:p>
            <a:r>
              <a:rPr lang="fr-FR" b="1" dirty="0"/>
              <a:t>FIN POUR</a:t>
            </a:r>
          </a:p>
          <a:p>
            <a:endParaRPr lang="fr-FR" b="1" dirty="0"/>
          </a:p>
          <a:p>
            <a:r>
              <a:rPr lang="fr-FR" b="1" dirty="0"/>
              <a:t>moyenne = somme / 10</a:t>
            </a:r>
          </a:p>
          <a:p>
            <a:endParaRPr lang="fr-FR" b="1" dirty="0"/>
          </a:p>
          <a:p>
            <a:r>
              <a:rPr lang="fr-FR" b="1" dirty="0"/>
              <a:t>afficher "Humidité moyenne :", moyenne</a:t>
            </a:r>
          </a:p>
          <a:p>
            <a:r>
              <a:rPr lang="fr-FR" b="1" dirty="0"/>
              <a:t>afficher "Nombre de mesures trop faibles :", </a:t>
            </a:r>
            <a:r>
              <a:rPr lang="fr-FR" b="1" dirty="0" err="1"/>
              <a:t>nombreSec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39468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EFF54-FC55-494C-32E8-709197EC1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3B6C0D-77B2-B86D-7CC3-A8BBACB51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FB21D-BC95-79A1-3D8D-1292820E4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03394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17D78-8744-49A7-7132-AB02A90F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98D9E1-21D3-C445-E73C-7680CECA80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38962B-B238-9B1E-D898-8B38388BB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718242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9F999-126F-EC70-4CEF-45171EF3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3044B0-C431-BBC2-8590-7F058E99F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819BE2-BBA5-9E27-8B77-5197E6B7F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8 12 5</a:t>
            </a:r>
          </a:p>
          <a:p>
            <a:r>
              <a:rPr lang="fr-FR" dirty="0"/>
              <a:t>Puis demander :</a:t>
            </a:r>
          </a:p>
          <a:p>
            <a:r>
              <a:rPr lang="fr-FR" dirty="0"/>
              <a:t>Dans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additionner(3, 5)</a:t>
            </a:r>
            <a:r>
              <a:rPr lang="fr-FR" dirty="0"/>
              <a:t>, que représentent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</a:t>
            </a:r>
            <a:r>
              <a:rPr lang="fr-FR" dirty="0"/>
              <a:t> et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b</a:t>
            </a:r>
            <a:r>
              <a:rPr lang="fr-FR" dirty="0"/>
              <a:t> ?</a:t>
            </a:r>
          </a:p>
          <a:p>
            <a:r>
              <a:rPr lang="fr-FR" dirty="0"/>
              <a:t>Ce sont les </a:t>
            </a:r>
            <a:r>
              <a:rPr lang="fr-FR" b="1" dirty="0"/>
              <a:t>paramètres</a:t>
            </a:r>
            <a:r>
              <a:rPr lang="fr-FR" dirty="0"/>
              <a:t> de la fonction.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109183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3D92C-A687-2BE3-9579-4FC868D9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6B6168-139E-FEC0-CF2C-C29547117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648EF4-B554-BDFD-EC61-C61B00C62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doitArroser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seuil)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seuil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vrai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faux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On peut ensuite montrer la version simplifiée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doitArroser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seuil)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seuil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Bonne occasion de montrer qu'une solution correcte peut parfois être </a:t>
            </a:r>
            <a:r>
              <a:rPr lang="fr-FR" b="1" dirty="0"/>
              <a:t>simplifiée sans devenir moins lisible</a:t>
            </a:r>
            <a:r>
              <a:rPr lang="fr-FR" dirty="0"/>
              <a:t>.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08310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EA46-A899-5A30-4068-C0A533B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63A283-5B88-FE22-F293-544ACA3D8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F637C1-5FDE-6684-6D80-9284D126E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82243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441EE-99C9-2B89-92EB-3A209621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143087-2886-D3DC-77CA-1D9E00167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74407A-332F-E0ED-DC4C-97446526B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Nombre d'éléments : 5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Première valeur : 42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Dernière valeur : 46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Valeurs &lt; 40 : 2</a:t>
            </a:r>
          </a:p>
          <a:p>
            <a:r>
              <a:rPr lang="fr-FR" dirty="0"/>
              <a:t>Puis écrire l'algorithme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442353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06315-2205-6BB3-5D6D-2A6D1CE68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78EFC6-E10E-166B-DC25-FFD85F8A6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B22E7E-9084-4951-E2B4-099CD2AEF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[0]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minimum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minimum</a:t>
            </a:r>
          </a:p>
          <a:p>
            <a:r>
              <a:rPr lang="fr-FR" dirty="0"/>
              <a:t>Résultat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28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b="1" dirty="0"/>
              <a:t>Question au tableau</a:t>
            </a:r>
          </a:p>
          <a:p>
            <a:r>
              <a:rPr lang="fr-FR" dirty="0"/>
              <a:t>Pourquoi ne pas écrire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minimum = 0</a:t>
            </a:r>
          </a:p>
          <a:p>
            <a:r>
              <a:rPr lang="fr-FR" dirty="0"/>
              <a:t>Parce qu'avec des humidités comprises entre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0</a:t>
            </a:r>
            <a:r>
              <a:rPr lang="fr-FR" dirty="0"/>
              <a:t> et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100</a:t>
            </a:r>
            <a:r>
              <a:rPr lang="fr-FR" dirty="0"/>
              <a:t>, aucune mesure ne serait inférieure à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0</a:t>
            </a:r>
            <a:r>
              <a:rPr lang="fr-FR" dirty="0"/>
              <a:t>.</a:t>
            </a:r>
          </a:p>
          <a:p>
            <a:r>
              <a:rPr lang="fr-FR" dirty="0"/>
              <a:t>Cela introduit une idée importante : </a:t>
            </a:r>
            <a:r>
              <a:rPr lang="fr-FR" b="1" dirty="0"/>
              <a:t>l'initialisation d'une variable dépend du problème à résoudre</a:t>
            </a:r>
            <a:r>
              <a:rPr lang="fr-FR" dirty="0"/>
              <a:t>.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49956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69F1F-B2C5-E8DE-0B68-AB6D1176E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821AD1-7DF1-9AB6-E211-743D15C1B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078A76-FAFD-638B-36D8-E50E86904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somme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somme = somme +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somme / taille(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Avec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[40, 30, 50, 60]</a:t>
            </a:r>
          </a:p>
          <a:p>
            <a:r>
              <a:rPr lang="fr-FR" dirty="0"/>
              <a:t>le résultat est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45</a:t>
            </a:r>
          </a:p>
          <a:p>
            <a:r>
              <a:rPr lang="fr-FR" dirty="0"/>
              <a:t>On réutilise ici simultanément :</a:t>
            </a:r>
          </a:p>
          <a:p>
            <a:r>
              <a:rPr lang="fr-FR" b="1" dirty="0"/>
              <a:t>variable → tableau → boucle → fonction → valeur retournée.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63322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EF401-02AE-9B74-A15C-4D72795F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27B4C8-7D7D-D24E-AFF8-E8FA055DD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403CBA-8070-F7CC-38CA-DB4D5E74A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717034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092E9-442C-C680-327E-88B3BD4C2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1ADCFC-F8D9-8051-FA3C-7EE7E1C83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4243602-54D6-8012-1F5E-BD9196268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 possible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Programme principal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│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lireLesCapteurs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│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│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determinerEtat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│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└──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afficherEtat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r>
              <a:rPr lang="fr-FR" dirty="0" err="1"/>
              <a:t>lireLesCapteurs</a:t>
            </a:r>
            <a:r>
              <a:rPr lang="fr-FR" dirty="0"/>
              <a:t>()</a:t>
            </a:r>
          </a:p>
          <a:p>
            <a:r>
              <a:rPr lang="fr-FR" dirty="0"/>
              <a:t> ↓ </a:t>
            </a:r>
          </a:p>
          <a:p>
            <a:r>
              <a:rPr lang="fr-FR" dirty="0"/>
              <a:t>tableau </a:t>
            </a:r>
            <a:r>
              <a:rPr lang="fr-FR" dirty="0" err="1"/>
              <a:t>humidites</a:t>
            </a:r>
            <a:endParaRPr lang="fr-FR" dirty="0"/>
          </a:p>
          <a:p>
            <a:r>
              <a:rPr lang="fr-FR" dirty="0"/>
              <a:t> </a:t>
            </a:r>
            <a:r>
              <a:rPr lang="fr-FR" dirty="0" err="1"/>
              <a:t>calculerMoyenne</a:t>
            </a:r>
            <a:r>
              <a:rPr lang="fr-FR" dirty="0"/>
              <a:t>(</a:t>
            </a:r>
            <a:r>
              <a:rPr lang="fr-FR" dirty="0" err="1"/>
              <a:t>humidites</a:t>
            </a:r>
            <a:r>
              <a:rPr lang="fr-FR" dirty="0"/>
              <a:t>)</a:t>
            </a:r>
          </a:p>
          <a:p>
            <a:r>
              <a:rPr lang="fr-FR" dirty="0"/>
              <a:t> ↓ </a:t>
            </a:r>
          </a:p>
          <a:p>
            <a:r>
              <a:rPr lang="fr-FR" dirty="0"/>
              <a:t>moyenne </a:t>
            </a:r>
          </a:p>
          <a:p>
            <a:r>
              <a:rPr lang="fr-FR" dirty="0" err="1"/>
              <a:t>determinerEtat</a:t>
            </a:r>
            <a:r>
              <a:rPr lang="fr-FR" dirty="0"/>
              <a:t>(moyenne)</a:t>
            </a:r>
          </a:p>
          <a:p>
            <a:r>
              <a:rPr lang="fr-FR" dirty="0"/>
              <a:t> ↓ </a:t>
            </a:r>
          </a:p>
          <a:p>
            <a:r>
              <a:rPr lang="fr-FR" dirty="0" err="1"/>
              <a:t>etat</a:t>
            </a:r>
            <a:r>
              <a:rPr lang="fr-FR" dirty="0"/>
              <a:t> </a:t>
            </a:r>
            <a:r>
              <a:rPr lang="fr-FR" dirty="0" err="1"/>
              <a:t>afficherEtat</a:t>
            </a:r>
            <a:r>
              <a:rPr lang="fr-FR" dirty="0"/>
              <a:t>(</a:t>
            </a:r>
            <a:r>
              <a:rPr lang="fr-FR" dirty="0" err="1"/>
              <a:t>etat</a:t>
            </a:r>
            <a:r>
              <a:rPr lang="fr-FR" dirty="0"/>
              <a:t>)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25946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806AB-D3DE-7315-3643-535CB8C1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2DF3B4-C6D6-843C-879C-608C00918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051EC1-32F6-E7BC-A208-C6D0A0E79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somme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somme = somme +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somme / taille(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trouverMinimum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[0]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minimum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    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minimum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compterMesuresSeches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seuil)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compteur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seuil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    compteur = compteur + 1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compteur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determinerEtat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(moyenne)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moyenne &lt; 30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"Très sec"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 SI moyenne &lt;= 45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"À surveiller"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"Humidité correcte"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Programme principal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[27, 31, 35, 42, 30]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moyenne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trouverMinimum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compterMesuresSeches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35)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determinerEtat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(moyenne)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"Moyenne :", moyenne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"Minimum :", minimum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"Mesures sèches 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"État 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511352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B80C6-8E1D-7A2D-8C27-126460E95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918507-B302-C614-9E3C-688D81F0C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847F34-9DC8-5FB1-E4F9-B0C46B261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deux peuvent fonctionner.</a:t>
            </a:r>
          </a:p>
          <a:p>
            <a:r>
              <a:rPr lang="fr-FR" dirty="0"/>
              <a:t>Mais le second permet beaucoup plus facilement de comprendre :</a:t>
            </a:r>
          </a:p>
          <a:p>
            <a:r>
              <a:rPr lang="fr-FR" b="1" dirty="0"/>
              <a:t>ce que fait le programme sans devoir immédiatement comprendre comment il le fait.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94014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3FDB6-D9FE-F51D-5552-4456D7DD2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F9C4A5-5FB2-E225-5AB3-B31F136F72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172C34-EEE1-4BE4-3475-41E6A830C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82436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59278-EB33-2711-E8AC-EC76FBEB5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3C2143-11C7-A468-A8E6-1B2E311AA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009D62A-F736-D1B5-40DA-8C69E6822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[0]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positionMinimum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i ALLANT DE 1 À taille(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 - 1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[i] &lt; minimum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[i]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positionMinimum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i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"Table la plus sèche 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positionMinimum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"Humidité :", minimum</a:t>
            </a:r>
          </a:p>
          <a:p>
            <a:r>
              <a:rPr lang="fr-FR" dirty="0"/>
              <a:t>Ici apparaissent ensemble :</a:t>
            </a:r>
          </a:p>
          <a:p>
            <a:pPr lvl="0"/>
            <a:r>
              <a:rPr lang="fr-FR" dirty="0"/>
              <a:t>tableau ; </a:t>
            </a:r>
          </a:p>
          <a:p>
            <a:pPr lvl="0"/>
            <a:r>
              <a:rPr lang="fr-FR" dirty="0"/>
              <a:t>parcours ; </a:t>
            </a:r>
          </a:p>
          <a:p>
            <a:pPr lvl="0"/>
            <a:r>
              <a:rPr lang="fr-FR" dirty="0"/>
              <a:t>minimum ; </a:t>
            </a:r>
          </a:p>
          <a:p>
            <a:pPr lvl="0"/>
            <a:r>
              <a:rPr lang="fr-FR" dirty="0"/>
              <a:t>indice ; </a:t>
            </a:r>
          </a:p>
          <a:p>
            <a:pPr lvl="0"/>
            <a:r>
              <a:rPr lang="fr-FR" dirty="0"/>
              <a:t>condition.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935105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FD8AD-E135-2027-A09B-39DE4FD9A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DAB2D9-574A-6177-22D2-12CBDC94B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471DF0-7ACD-B10A-EB9F-1F16F0EEC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i ALLANT DE 0 À taille(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 - 1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[i]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20 ALORS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"URGENCE"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 ALORS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"À ARROSER"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&lt;= 60 ALORS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"CORRECT"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"TROP HUMIDE"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"Table", i + 1, ":",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etat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</p:txBody>
      </p:sp>
    </p:spTree>
    <p:extLst>
      <p:ext uri="{BB962C8B-B14F-4D97-AF65-F5344CB8AC3E}">
        <p14:creationId xmlns:p14="http://schemas.microsoft.com/office/powerpoint/2010/main" val="31312681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1619-0203-92C9-1107-8CF662B4D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66BEB4-390E-5023-706A-BAC5B1BB4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118B1E-A97F-A301-DE05-D35F8510A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mesureValide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&gt;= 0 ET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&lt;= 100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vrai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faux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Version plus concise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mesureValide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&gt;= 0 ET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&lt;= 100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b="1" dirty="0"/>
              <a:t>Question au tableau</a:t>
            </a:r>
          </a:p>
          <a:p>
            <a:r>
              <a:rPr lang="fr-FR" dirty="0"/>
              <a:t>Que doit faire le programme avec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-12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45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100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127</a:t>
            </a:r>
          </a:p>
          <a:p>
            <a:r>
              <a:rPr lang="fr-FR" dirty="0"/>
              <a:t>C'est une première introduction à la </a:t>
            </a:r>
            <a:r>
              <a:rPr lang="fr-FR" b="1" dirty="0"/>
              <a:t>validation des données</a:t>
            </a:r>
            <a:r>
              <a:rPr lang="fr-FR" dirty="0"/>
              <a:t>.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342620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E7474-1EA1-5147-BDE2-76E1C77E4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A706C1-4ED7-4A2D-A2C2-C50F1607A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A42314-93B0-5C6D-4274-93440552E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r>
              <a:rPr lang="fr-FR" dirty="0"/>
              <a:t>La variable 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somme</a:t>
            </a:r>
            <a:r>
              <a:rPr lang="fr-FR" dirty="0"/>
              <a:t> est remplacée à chaque passage.</a:t>
            </a:r>
          </a:p>
          <a:p>
            <a:r>
              <a:rPr lang="fr-FR" dirty="0"/>
              <a:t>Il faut écrire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somme = somme +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dirty="0"/>
              <a:t>Donc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somme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somme = somme +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moyenne = somme / taille(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r>
              <a:rPr lang="fr-FR" dirty="0"/>
              <a:t>Résultat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502172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8D52E-B9C6-B6EE-25EA-E8F95F294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2A2C4A-D9AC-1662-7AA0-8CEF7A951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0BD5D9-86E0-2CE9-2FFC-B1F37231A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 possible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[32, 47, 21, 55]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&lt; 40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nombreMesuresSeches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fr-FR" dirty="0"/>
              <a:t>Puis meilleure décomposition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compterMesuresSeches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40)</a:t>
            </a:r>
          </a:p>
          <a:p>
            <a:r>
              <a:rPr lang="fr-FR" dirty="0"/>
              <a:t>Point à faire ressortir :</a:t>
            </a:r>
          </a:p>
          <a:p>
            <a:r>
              <a:rPr lang="fr-FR" b="1" dirty="0"/>
              <a:t>Les noms des variables font partie de l'algorithme.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97934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B27AC-41F9-714E-8A87-D009E37F5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C37C18-FF2C-C862-A2CA-24DF230FE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7E7737E-6152-C01B-2EED-4081EF213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892041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6C126-D2BD-C55E-284A-B8B4937B7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1F2943-91EE-6CDF-0E0B-C155809D6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DCF217-3997-B769-4CE3-D1CA5B4AD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(n)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n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n == 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(n - 1)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Au tableau, dérouler manuellement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(3)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→ affiche 3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→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(2)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→ affiche 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→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(1)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→ affiche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→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compteARebours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(0)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    → affiche 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    → arrêt</a:t>
            </a:r>
          </a:p>
          <a:p>
            <a:r>
              <a:rPr lang="fr-FR" dirty="0"/>
              <a:t>C'est probablement la meilleure manière de faire comprendre la récursivité à des débutants.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56045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400E-3EFF-2699-5689-530F9E55B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E86F0A-A70D-BA10-162C-2B7F49D7A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7F4049-4EE2-2990-680E-B5540AB27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factorielle(n)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n &lt;= 1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RETOURNER n * factorielle(n - 1)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Décomposition de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factorielle(4)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 × factorielle(3)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 × 3 × factorielle(2)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 × 3 × 2 × factorielle(1)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 × 3 × 2 × 1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24</a:t>
            </a:r>
          </a:p>
          <a:p>
            <a:r>
              <a:rPr lang="fr-FR" dirty="0"/>
              <a:t>Je préciserais aux étudiants que </a:t>
            </a:r>
            <a:r>
              <a:rPr lang="fr-FR" b="1" dirty="0"/>
              <a:t>la factorielle sert ici surtout à comprendre le mécanisme de récursion</a:t>
            </a:r>
            <a:r>
              <a:rPr lang="fr-FR" dirty="0"/>
              <a:t>, pas parce qu'elle aura une utilité particulière pour notre capteur d'humidité.</a:t>
            </a:r>
          </a:p>
        </p:txBody>
      </p:sp>
    </p:spTree>
    <p:extLst>
      <p:ext uri="{BB962C8B-B14F-4D97-AF65-F5344CB8AC3E}">
        <p14:creationId xmlns:p14="http://schemas.microsoft.com/office/powerpoint/2010/main" val="19690688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E257E-F0AA-C6AD-B456-01BE8A1C7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9B98C6-C88F-E94C-4C33-F315E7E58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2A5444-761D-664B-0AE0-7662EA18D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</a:t>
            </a:r>
          </a:p>
          <a:p>
            <a:r>
              <a:rPr lang="fr-FR" dirty="0"/>
              <a:t>Il manque un cas d'arrêt.</a:t>
            </a:r>
          </a:p>
          <a:p>
            <a:r>
              <a:rPr lang="fr-FR" dirty="0"/>
              <a:t>La fonction va continuer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3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0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-1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-2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-3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...</a:t>
            </a:r>
          </a:p>
          <a:p>
            <a:r>
              <a:rPr lang="fr-FR" dirty="0"/>
              <a:t>Correction :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FONCTION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afficherNombre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(n)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n &lt; 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RETOURNER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afficherNombre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(n - 1)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FONCTION</a:t>
            </a:r>
          </a:p>
          <a:p>
            <a:r>
              <a:rPr lang="fr-FR" dirty="0"/>
              <a:t>La récursivité permet ainsi de réintroduire une notion déjà rencontrée avec les boucles :</a:t>
            </a:r>
          </a:p>
          <a:p>
            <a:r>
              <a:rPr lang="fr-FR" b="1" dirty="0"/>
              <a:t>Toute répétition doit avoir une condition permettant de s'arrêter.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75210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036F7-8E47-05DE-4B44-2F2D3B3C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DB458D-C305-6455-EDA2-AC14DF641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93D955-3FE5-B722-F363-44B722A24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677530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05FD-C853-5B18-40DE-79230BEED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88015A-4693-C373-E84C-A08FA4E44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F399EE-304A-2D6F-6BD0-8B393DF23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 possible</a:t>
            </a:r>
          </a:p>
          <a:p>
            <a:r>
              <a:rPr lang="fr-FR" dirty="0"/>
              <a:t>Entrée</a:t>
            </a:r>
          </a:p>
          <a:p>
            <a:r>
              <a:rPr lang="fr-FR" dirty="0"/>
              <a:t>Résultat attendu</a:t>
            </a:r>
          </a:p>
          <a:p>
            <a:r>
              <a:rPr lang="fr-FR" dirty="0"/>
              <a:t>Pourquoi ?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20</a:t>
            </a:r>
            <a:r>
              <a:rPr lang="fr-FR" dirty="0"/>
              <a:t>vraiclairement inférieur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39</a:t>
            </a:r>
            <a:r>
              <a:rPr lang="fr-FR" dirty="0"/>
              <a:t>vraijuste avant la limite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40</a:t>
            </a:r>
            <a:r>
              <a:rPr lang="fr-FR" dirty="0"/>
              <a:t>fauxvaleur limite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41</a:t>
            </a:r>
            <a:r>
              <a:rPr lang="fr-FR" dirty="0"/>
              <a:t>fauxjuste après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100</a:t>
            </a:r>
            <a:r>
              <a:rPr lang="fr-FR" dirty="0"/>
              <a:t>fauxlimite haute</a:t>
            </a:r>
          </a:p>
          <a:p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-1</a:t>
            </a:r>
            <a:r>
              <a:rPr lang="fr-FR" dirty="0"/>
              <a:t>erreurvaleur invalide</a:t>
            </a:r>
          </a:p>
          <a:p>
            <a:r>
              <a:rPr lang="fr-FR" dirty="0"/>
              <a:t>L'intérêt est de faire comprendre qu'un test intéressant n'est pas seulement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25</a:t>
            </a:r>
          </a:p>
          <a:p>
            <a:r>
              <a:rPr lang="fr-FR" dirty="0"/>
              <a:t>Les </a:t>
            </a:r>
            <a:r>
              <a:rPr lang="fr-FR" b="1" dirty="0"/>
              <a:t>valeurs limites</a:t>
            </a:r>
            <a:r>
              <a:rPr lang="fr-FR" dirty="0"/>
              <a:t> sont souvent celles qui révèlent les erreurs.</a:t>
            </a:r>
          </a:p>
          <a:p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32476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07487-9BD4-E3C7-9E9F-D38076C04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5AF278-3B6B-6970-28E8-36B09AFA1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D2406D-3452-852A-7D0D-24CE9D524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Correction — décomposition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analyserPotager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│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mesureValide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filtrerMesuresValides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trouverMinimum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├──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compterMesuresSeches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└──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afficherResultats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()</a:t>
            </a:r>
          </a:p>
          <a:p>
            <a:r>
              <a:rPr lang="fr-FR" dirty="0"/>
              <a:t>Puis :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[35, 120, 28, -5, 48]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humiditesValides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[]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nombreErreurs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0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POUR CHAQUE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DANS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mesureValide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ajouter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À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humiditesValides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SINON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   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nombreErreurs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nombreErreurs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+ 1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FIN SI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POUR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moyenne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calculerMoyenne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humiditesValides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minimum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trouverMinimum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humiditesValides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)</a:t>
            </a:r>
          </a:p>
          <a:p>
            <a:pPr rtl="0"/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=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compterMesuresSeches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(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humiditesValides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40)</a:t>
            </a: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"Moyenne :", moyenne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"Minimum :", minimum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afficher "Mesures à arroser 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nombreSec</a:t>
            </a:r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endParaRPr lang="fr-FR" sz="2200" dirty="0">
              <a:latin typeface="+mj-lt"/>
              <a:ea typeface="+mj-ea"/>
              <a:cs typeface="+mj-cs"/>
              <a:sym typeface="Helvetica Neue"/>
            </a:endParaRP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SI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nombreErreurs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&gt; 0 ALORS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    afficher "Attention :", </a:t>
            </a:r>
            <a:r>
              <a:rPr lang="fr-FR" sz="2200" dirty="0" err="1">
                <a:latin typeface="+mj-lt"/>
                <a:ea typeface="+mj-ea"/>
                <a:cs typeface="+mj-cs"/>
                <a:sym typeface="Helvetica Neue"/>
              </a:rPr>
              <a:t>nombreErreurs</a:t>
            </a:r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, "mesure(s) invalide(s)"</a:t>
            </a:r>
          </a:p>
          <a:p>
            <a:pPr rtl="0"/>
            <a:r>
              <a:rPr lang="fr-FR" sz="2200" dirty="0">
                <a:latin typeface="+mj-lt"/>
                <a:ea typeface="+mj-ea"/>
                <a:cs typeface="+mj-cs"/>
                <a:sym typeface="Helvetica Neue"/>
              </a:rPr>
              <a:t>FIN SI</a:t>
            </a:r>
          </a:p>
        </p:txBody>
      </p:sp>
    </p:spTree>
    <p:extLst>
      <p:ext uri="{BB962C8B-B14F-4D97-AF65-F5344CB8AC3E}">
        <p14:creationId xmlns:p14="http://schemas.microsoft.com/office/powerpoint/2010/main" val="34812751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08D5-613B-6FA6-CE72-FDBCA201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3C0BC58-B1D2-5E78-D383-701362636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842839-BD72-9BFA-F6D5-8FDE38F39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deux peuvent fonctionner.</a:t>
            </a:r>
          </a:p>
          <a:p>
            <a:r>
              <a:rPr lang="fr-FR" dirty="0"/>
              <a:t>Mais ici, </a:t>
            </a:r>
            <a:r>
              <a:rPr lang="fr-FR" b="1" dirty="0"/>
              <a:t>la boucle est plus simple et plus naturelle</a:t>
            </a:r>
            <a:r>
              <a:rPr lang="fr-FR" dirty="0"/>
              <a:t>.</a:t>
            </a:r>
          </a:p>
          <a:p>
            <a:r>
              <a:rPr lang="fr-FR" dirty="0"/>
              <a:t>C'est un point important à transmettre : la récursivité n'est pas une version « plus avancée donc meilleure » d'une boucle. Elle est surtout pertinente lorsque le problème possède lui-même une structure récursive, par exemple des </a:t>
            </a:r>
            <a:r>
              <a:rPr lang="fr-FR" b="1" dirty="0"/>
              <a:t>arbres, dossiers imbriqués, labyrinthes ou structures hiérarchiques</a:t>
            </a:r>
            <a:r>
              <a:rPr lang="fr-FR" dirty="0"/>
              <a:t>.</a:t>
            </a:r>
          </a:p>
          <a:p>
            <a:r>
              <a:rPr lang="fr-FR" b="1" dirty="0"/>
              <a:t>Idée principale de la séance</a:t>
            </a:r>
          </a:p>
          <a:p>
            <a:r>
              <a:rPr lang="fr-FR" b="1" dirty="0"/>
              <a:t>Un bon développeur ne cherche pas seulement un algorithme qui donne le bon résultat : il cherche une solution correcte, compréhensible, testable et adaptée au problème.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95154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786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2268950"/>
            <a:ext cx="21971000" cy="660402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  <a:lvl2pPr marL="8343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2pPr>
            <a:lvl3pPr marL="12915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3pPr>
            <a:lvl4pPr marL="17487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4pPr>
            <a:lvl5pPr marL="22059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r>
              <a:t>Sous-titre de la présentation</a:t>
            </a:r>
          </a:p>
        </p:txBody>
      </p:sp>
      <p:sp>
        <p:nvSpPr>
          <p:cNvPr id="13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5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Titre de la présentation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3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014"/>
          </a:xfrm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</p:txBody>
      </p:sp>
      <p:sp>
        <p:nvSpPr>
          <p:cNvPr id="3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4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014"/>
          </a:xfrm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</p:txBody>
      </p:sp>
      <p:sp>
        <p:nvSpPr>
          <p:cNvPr id="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0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5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exte du titre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538179" y="124434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solidFill>
                  <a:srgbClr val="53586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1pPr>
      <a:lvl2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2pPr>
      <a:lvl3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3pPr>
      <a:lvl4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4pPr>
      <a:lvl5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5pPr>
      <a:lvl6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6pPr>
      <a:lvl7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7pPr>
      <a:lvl8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8pPr>
      <a:lvl9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53586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org&amp;utm_campaign=parser&amp;utm_content=thumbnai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org&amp;utm_campaign=parser&amp;utm_content=thumbnai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org&amp;utm_campaign=api&amp;utm_content=thumbnai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hibault Vinchent - lundi 24 juin au mercredi 26 juin 2024"/>
          <p:cNvSpPr txBox="1">
            <a:spLocks noGrp="1"/>
          </p:cNvSpPr>
          <p:nvPr>
            <p:ph type="body" sz="quarter" idx="1"/>
          </p:nvPr>
        </p:nvSpPr>
        <p:spPr>
          <a:xfrm>
            <a:off x="1206500" y="12268950"/>
            <a:ext cx="21971000" cy="660402"/>
          </a:xfrm>
          <a:prstGeom prst="rect">
            <a:avLst/>
          </a:prstGeom>
        </p:spPr>
        <p:txBody>
          <a:bodyPr/>
          <a:lstStyle/>
          <a:p>
            <a:r>
              <a:rPr dirty="0"/>
              <a:t>Thibault </a:t>
            </a:r>
            <a:r>
              <a:rPr dirty="0" err="1"/>
              <a:t>Vinchen</a:t>
            </a:r>
            <a:r>
              <a:rPr lang="fr-FR" dirty="0"/>
              <a:t>t</a:t>
            </a:r>
            <a:endParaRPr dirty="0"/>
          </a:p>
        </p:txBody>
      </p:sp>
      <p:sp>
        <p:nvSpPr>
          <p:cNvPr id="61" name="Ingénieurie des besoins &amp; Analyse de l’existant"/>
          <p:cNvSpPr txBox="1"/>
          <p:nvPr/>
        </p:nvSpPr>
        <p:spPr>
          <a:xfrm>
            <a:off x="1206498" y="8832850"/>
            <a:ext cx="21971002" cy="200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spcBef>
                <a:spcPts val="0"/>
              </a:spcBef>
              <a:defRPr sz="5500">
                <a:solidFill>
                  <a:srgbClr val="535860"/>
                </a:solidFill>
              </a:defRPr>
            </a:lvl1pPr>
          </a:lstStyle>
          <a:p>
            <a:r>
              <a:rPr lang="fr-FR" dirty="0"/>
              <a:t>Algorithmique</a:t>
            </a:r>
            <a:endParaRPr dirty="0"/>
          </a:p>
        </p:txBody>
      </p:sp>
      <p:sp>
        <p:nvSpPr>
          <p:cNvPr id="62" name="Consultante…"/>
          <p:cNvSpPr txBox="1">
            <a:spLocks noGrp="1"/>
          </p:cNvSpPr>
          <p:nvPr>
            <p:ph type="title"/>
          </p:nvPr>
        </p:nvSpPr>
        <p:spPr>
          <a:xfrm>
            <a:off x="1206497" y="3567422"/>
            <a:ext cx="21971006" cy="5176528"/>
          </a:xfrm>
          <a:prstGeom prst="rect">
            <a:avLst/>
          </a:prstGeom>
        </p:spPr>
        <p:txBody>
          <a:bodyPr/>
          <a:lstStyle/>
          <a:p>
            <a:pPr defTabSz="184911">
              <a:defRPr sz="10900" spc="-199"/>
            </a:pPr>
            <a:r>
              <a:rPr lang="fr-FR" dirty="0"/>
              <a:t>Bachelor</a:t>
            </a:r>
            <a:br>
              <a:rPr lang="fr-FR" dirty="0"/>
            </a:br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année</a:t>
            </a:r>
            <a:endParaRPr dirty="0"/>
          </a:p>
        </p:txBody>
      </p:sp>
      <p:pic>
        <p:nvPicPr>
          <p:cNvPr id="63" name="EPSI_POS_RVB.png" descr="EPSI_POS_RV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52" y="858098"/>
            <a:ext cx="4873212" cy="18095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Programme</a:t>
            </a:r>
            <a:endParaRPr dirty="0"/>
          </a:p>
        </p:txBody>
      </p:sp>
      <p:sp>
        <p:nvSpPr>
          <p:cNvPr id="66" name="Ingénieurie des besoins &amp; Analyse de l’existan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/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/>
              <a:t>Découvrir l'algorithmique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Variables, types, expressions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Conditions et premières fonctions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Boucles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Fonctions avancées, tableaux, décomposition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Algorithmes plus complexes, récursivité, qualité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B1AC6-B6C6-FF27-9F84-6DC1216F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E67977C-3DFA-B6FB-8EE5-054062DF3B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Présentation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4076FD17-407C-C89E-AC84-B9375D87AA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E1C0437C-A4B2-1EF3-F217-AF7F98C345E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r>
              <a:rPr lang="fr-FR" dirty="0"/>
              <a:t>Démarche : raisonner avant de programmer. </a:t>
            </a:r>
            <a:r>
              <a:rPr lang="fr-FR" dirty="0">
                <a:solidFill>
                  <a:srgbClr val="0070C0"/>
                </a:solidFill>
              </a:rPr>
              <a:t>Pas d’ordinateur pour ce cours.</a:t>
            </a:r>
          </a:p>
          <a:p>
            <a:r>
              <a:rPr lang="fr-FR" dirty="0"/>
              <a:t>Apprentissage pas à pas (analyse du problème, décomposition de la solution, concevoir un algorithme, le tester, l’implémenter). </a:t>
            </a:r>
          </a:p>
          <a:p>
            <a:r>
              <a:rPr lang="fr-FR" dirty="0"/>
              <a:t>Autour d’un projet fil rouge : la gestion d’un potager connecté.</a:t>
            </a:r>
          </a:p>
        </p:txBody>
      </p:sp>
    </p:spTree>
    <p:extLst>
      <p:ext uri="{BB962C8B-B14F-4D97-AF65-F5344CB8AC3E}">
        <p14:creationId xmlns:p14="http://schemas.microsoft.com/office/powerpoint/2010/main" val="293800403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C82B6-FC7D-8185-4B1E-9610022D9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530627CF-D831-DC6E-7484-A3CFFE6E13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Découvrir l'algorithmique</a:t>
            </a:r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C936A00-C32A-77F7-BF24-D2E8E50F4A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E71483CB-874B-176F-84E7-04B73F4E86E8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1404174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dirty="0">
                <a:effectLst/>
              </a:rPr>
              <a:t>Définition : </a:t>
            </a:r>
            <a:r>
              <a:rPr lang="fr-FR" dirty="0"/>
              <a:t>L’algorithmique consiste à </a:t>
            </a:r>
            <a:r>
              <a:rPr lang="fr-FR" b="1" dirty="0"/>
              <a:t>décrire, étape par étape, une méthode permettant de résoudre un problème</a:t>
            </a:r>
            <a:r>
              <a:rPr lang="fr-FR" dirty="0"/>
              <a:t>.</a:t>
            </a:r>
            <a:br>
              <a:rPr lang="fr-FR" dirty="0"/>
            </a:br>
            <a:br>
              <a:rPr lang="fr-FR" dirty="0"/>
            </a:br>
            <a:r>
              <a:rPr lang="fr-FR" dirty="0"/>
              <a:t>Elle permet de réfléchir à la logique d’un programme indépendamment du langage de programmation utilisé.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9FF8E5-7137-95BB-5570-8B3FEA45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6595" y="635000"/>
            <a:ext cx="5536477" cy="12446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8AC80A-B982-C629-E0C0-081D10E170CC}"/>
              </a:ext>
            </a:extLst>
          </p:cNvPr>
          <p:cNvSpPr txBox="1"/>
          <p:nvPr/>
        </p:nvSpPr>
        <p:spPr>
          <a:xfrm>
            <a:off x="9585601" y="10541843"/>
            <a:ext cx="7569380" cy="25391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4000" b="0" i="0" u="none" strike="noStrike" cap="none" spc="0" normalizeH="0" baseline="0" dirty="0">
                <a:ln>
                  <a:noFill/>
                </a:ln>
                <a:solidFill>
                  <a:srgbClr val="53585F"/>
                </a:solidFill>
                <a:effectLst/>
                <a:uFillTx/>
                <a:latin typeface="Produkt Extralight"/>
                <a:ea typeface="Produkt Extralight"/>
                <a:cs typeface="Produkt Extralight"/>
                <a:sym typeface="Produkt Extralight"/>
              </a:rPr>
              <a:t>Organigramme de programmation</a:t>
            </a:r>
          </a:p>
          <a:p>
            <a:pPr marL="0" marR="0" indent="0" algn="r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4000" b="0" i="0" u="none" strike="noStrike" cap="none" spc="0" normalizeH="0" baseline="0" dirty="0">
                <a:ln>
                  <a:noFill/>
                </a:ln>
                <a:solidFill>
                  <a:srgbClr val="53585F"/>
                </a:solidFill>
                <a:effectLst/>
                <a:uFillTx/>
                <a:latin typeface="Produkt Extralight"/>
                <a:ea typeface="Produkt Extralight"/>
                <a:cs typeface="Produkt Extralight"/>
                <a:sym typeface="Produkt Extralight"/>
              </a:rPr>
              <a:t>représentant l'algorithme d'Euclide.</a:t>
            </a:r>
          </a:p>
        </p:txBody>
      </p:sp>
    </p:spTree>
    <p:extLst>
      <p:ext uri="{BB962C8B-B14F-4D97-AF65-F5344CB8AC3E}">
        <p14:creationId xmlns:p14="http://schemas.microsoft.com/office/powerpoint/2010/main" val="36613750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4D231-0820-D573-F822-222B1E05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1ECD338-4710-B3E2-1FC9-8574522084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Découvrir l'algorithmique</a:t>
            </a:r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644E06CD-9ADE-A916-AD65-B431757442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0F14C3E7-91ED-5D8B-FF0B-6A7424311DA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dirty="0">
                <a:effectLst/>
              </a:rPr>
              <a:t>Un peu d’histoire : </a:t>
            </a:r>
          </a:p>
          <a:p>
            <a:pPr lvl="1"/>
            <a:r>
              <a:rPr lang="fr-FR" dirty="0"/>
              <a:t>Les premiers algorithmes datent des babyloniens (IIIe millénaire av. J.-C)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9221E2-1EBD-2BE3-34FE-B0F0914FC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488" y="6506722"/>
            <a:ext cx="8605074" cy="65742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52E1B8-E955-232C-A6AD-DE6FED5BD148}"/>
              </a:ext>
            </a:extLst>
          </p:cNvPr>
          <p:cNvSpPr txBox="1"/>
          <p:nvPr/>
        </p:nvSpPr>
        <p:spPr>
          <a:xfrm>
            <a:off x="11467552" y="7581039"/>
            <a:ext cx="6227805" cy="25519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dirty="0"/>
              <a:t>Fragment d'une tablette cunéiforme avec un problème algorithmique.</a:t>
            </a:r>
            <a:endParaRPr kumimoji="0" lang="fr-FR" sz="4000" b="0" i="0" u="none" strike="noStrike" cap="none" spc="0" normalizeH="0" baseline="0" dirty="0">
              <a:ln>
                <a:noFill/>
              </a:ln>
              <a:solidFill>
                <a:srgbClr val="53585F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240651480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CABE7-A3E4-C8DC-D902-7D78C29A3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D771F477-9CDE-E5A2-24CB-00F3F9D93F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Découvrir l'algorithmique</a:t>
            </a:r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1C5B61F5-72E9-BD21-D5B5-AD5256A37F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229EA5CE-61AA-102B-BCC4-125D2221298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14758432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dirty="0">
                <a:effectLst/>
              </a:rPr>
              <a:t>Un peu d’histoire : </a:t>
            </a:r>
          </a:p>
          <a:p>
            <a:pPr lvl="1"/>
            <a:r>
              <a:rPr lang="fr-FR" dirty="0"/>
              <a:t>Les premiers algorithmes datent des babyloniens (IIIe millénaire av. J.-C).</a:t>
            </a:r>
          </a:p>
          <a:p>
            <a:pPr lvl="1"/>
            <a:r>
              <a:rPr lang="fr-FR" dirty="0"/>
              <a:t>Le premier à avoir systématisé des algorithmes est le mathématicien perse </a:t>
            </a:r>
            <a:r>
              <a:rPr lang="fr-FR" dirty="0" err="1"/>
              <a:t>Al-Khwârizmî</a:t>
            </a:r>
            <a:r>
              <a:rPr lang="fr-FR" dirty="0"/>
              <a:t> (IX siècle) qui a donné son nom à la discipline.</a:t>
            </a:r>
          </a:p>
          <a:p>
            <a:pPr lvl="1"/>
            <a:r>
              <a:rPr lang="fr-FR" dirty="0"/>
              <a:t>Averroès, Descartes, Ada Lovelace.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03EF42-558C-0C20-C070-64C34F3CE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0855" y="2825750"/>
            <a:ext cx="7435629" cy="92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089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14787-CFF5-AB43-A056-313ED1F2F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36C5207-D308-D223-C678-9DCD3F944E9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variables, types et expressions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BC4A4F8-675E-C31A-16C4-8D02AC6882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2D2818A-75A2-B079-7BB0-E5E8EFF91E5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r>
              <a:rPr lang="fr-FR" dirty="0">
                <a:effectLst/>
              </a:rPr>
              <a:t>Qu’est ce qu’une variable ?</a:t>
            </a:r>
            <a:r>
              <a:rPr lang="fr-FR" dirty="0"/>
              <a:t> </a:t>
            </a:r>
            <a:r>
              <a:rPr lang="fr-FR" b="1" dirty="0"/>
              <a:t>Une information que le programme mémorise.</a:t>
            </a:r>
            <a:br>
              <a:rPr lang="fr-FR" dirty="0"/>
            </a:br>
            <a:r>
              <a:rPr lang="fr-FR" dirty="0"/>
              <a:t>Exemple : nom = "Tomate", </a:t>
            </a:r>
            <a:r>
              <a:rPr lang="fr-FR" dirty="0" err="1"/>
              <a:t>humidite</a:t>
            </a:r>
            <a:r>
              <a:rPr lang="fr-FR" dirty="0"/>
              <a:t> = 42, seuil = 35, </a:t>
            </a:r>
            <a:r>
              <a:rPr lang="fr-FR" dirty="0" err="1"/>
              <a:t>temperature</a:t>
            </a:r>
            <a:r>
              <a:rPr lang="fr-FR" dirty="0"/>
              <a:t> = 18.5, </a:t>
            </a:r>
            <a:r>
              <a:rPr lang="fr-FR" dirty="0" err="1"/>
              <a:t>doitArroser</a:t>
            </a:r>
            <a:r>
              <a:rPr lang="fr-FR" dirty="0"/>
              <a:t> = false</a:t>
            </a:r>
            <a:endParaRPr lang="fr-FR" dirty="0">
              <a:effectLst/>
            </a:endParaRPr>
          </a:p>
          <a:p>
            <a:r>
              <a:rPr lang="fr-FR" dirty="0"/>
              <a:t>Une variable possède :</a:t>
            </a:r>
          </a:p>
          <a:p>
            <a:pPr lvl="1"/>
            <a:r>
              <a:rPr lang="fr-FR" b="1" dirty="0"/>
              <a:t>Un nom</a:t>
            </a:r>
            <a:r>
              <a:rPr lang="fr-FR" dirty="0"/>
              <a:t> → </a:t>
            </a:r>
            <a:r>
              <a:rPr lang="fr-FR" dirty="0" err="1"/>
              <a:t>humidite</a:t>
            </a:r>
            <a:endParaRPr lang="fr-FR" dirty="0"/>
          </a:p>
          <a:p>
            <a:pPr lvl="1"/>
            <a:r>
              <a:rPr lang="fr-FR" b="1" dirty="0"/>
              <a:t>Une valeur</a:t>
            </a:r>
            <a:r>
              <a:rPr lang="fr-FR" dirty="0"/>
              <a:t> → 42</a:t>
            </a:r>
          </a:p>
          <a:p>
            <a:pPr lvl="1"/>
            <a:r>
              <a:rPr lang="fr-FR" b="1" dirty="0"/>
              <a:t>Un type</a:t>
            </a:r>
            <a:r>
              <a:rPr lang="fr-FR" dirty="0"/>
              <a:t> → entier</a:t>
            </a:r>
          </a:p>
          <a:p>
            <a:r>
              <a:rPr lang="fr-FR" dirty="0"/>
              <a:t>Une expression combine des valeurs, des variables et des opérateurs pour produire une nouvelle valeur.</a:t>
            </a:r>
            <a:br>
              <a:rPr lang="fr-FR" dirty="0"/>
            </a:br>
            <a:r>
              <a:rPr lang="fr-FR" dirty="0"/>
              <a:t>Exemple : </a:t>
            </a:r>
            <a:r>
              <a:rPr lang="fr-FR" dirty="0" err="1"/>
              <a:t>ecart</a:t>
            </a:r>
            <a:r>
              <a:rPr lang="fr-FR" dirty="0"/>
              <a:t> = </a:t>
            </a:r>
            <a:r>
              <a:rPr lang="fr-FR" dirty="0" err="1"/>
              <a:t>humidite</a:t>
            </a:r>
            <a:r>
              <a:rPr lang="fr-FR" dirty="0"/>
              <a:t> - seuil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13252A-6454-9109-9BA9-2998A2BFC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816328"/>
              </p:ext>
            </p:extLst>
          </p:nvPr>
        </p:nvGraphicFramePr>
        <p:xfrm>
          <a:off x="8748584" y="6275862"/>
          <a:ext cx="13267380" cy="42012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22460">
                  <a:extLst>
                    <a:ext uri="{9D8B030D-6E8A-4147-A177-3AD203B41FA5}">
                      <a16:colId xmlns:a16="http://schemas.microsoft.com/office/drawing/2014/main" val="4078037143"/>
                    </a:ext>
                  </a:extLst>
                </a:gridCol>
                <a:gridCol w="4422460">
                  <a:extLst>
                    <a:ext uri="{9D8B030D-6E8A-4147-A177-3AD203B41FA5}">
                      <a16:colId xmlns:a16="http://schemas.microsoft.com/office/drawing/2014/main" val="857404343"/>
                    </a:ext>
                  </a:extLst>
                </a:gridCol>
                <a:gridCol w="4422460">
                  <a:extLst>
                    <a:ext uri="{9D8B030D-6E8A-4147-A177-3AD203B41FA5}">
                      <a16:colId xmlns:a16="http://schemas.microsoft.com/office/drawing/2014/main" val="1631257196"/>
                    </a:ext>
                  </a:extLst>
                </a:gridCol>
              </a:tblGrid>
              <a:tr h="8402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Exemple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Utilisation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4471136"/>
                  </a:ext>
                </a:extLst>
              </a:tr>
              <a:tr h="8402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Entier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quantité, âge, humidité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5565487"/>
                  </a:ext>
                </a:extLst>
              </a:tr>
              <a:tr h="8402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Réel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18.5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température, moyenne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2254484"/>
                  </a:ext>
                </a:extLst>
              </a:tr>
              <a:tr h="8402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Texte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"Tomate"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nom, message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8635364"/>
                  </a:ext>
                </a:extLst>
              </a:tr>
              <a:tr h="8402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Booléen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true / false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dirty="0"/>
                        <a:t>oui/non, actif/inactif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3434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79719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3735B-5A33-E1BD-CE24-CA6FE6F9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639FACB-3879-833E-BF2B-F552F99115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variables, types et expressions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F8472E8-9E5F-899E-A356-E74D7173C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52470EF-E270-D390-58CB-84024F5B6E2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1 - Donnez le type le plus adapté à chaque information :</a:t>
            </a:r>
          </a:p>
          <a:p>
            <a:pPr lvl="1"/>
            <a:r>
              <a:rPr lang="fr-FR" dirty="0"/>
              <a:t>Nombre de plants de tomates</a:t>
            </a:r>
          </a:p>
          <a:p>
            <a:pPr lvl="1"/>
            <a:r>
              <a:rPr lang="fr-FR" dirty="0"/>
              <a:t>Nom d'une plante</a:t>
            </a:r>
          </a:p>
          <a:p>
            <a:pPr lvl="1"/>
            <a:r>
              <a:rPr lang="fr-FR" dirty="0"/>
              <a:t>Température : 21,7 °C</a:t>
            </a:r>
          </a:p>
          <a:p>
            <a:pPr lvl="1"/>
            <a:r>
              <a:rPr lang="fr-FR" dirty="0"/>
              <a:t>Capteur actif ou non</a:t>
            </a:r>
          </a:p>
          <a:p>
            <a:pPr lvl="1"/>
            <a:r>
              <a:rPr lang="fr-FR" dirty="0"/>
              <a:t>Humidité : 53 %</a:t>
            </a:r>
          </a:p>
          <a:p>
            <a:pPr lvl="1"/>
            <a:r>
              <a:rPr lang="fr-FR" dirty="0"/>
              <a:t>Prix d'un sac de terreau</a:t>
            </a:r>
          </a:p>
        </p:txBody>
      </p:sp>
    </p:spTree>
    <p:extLst>
      <p:ext uri="{BB962C8B-B14F-4D97-AF65-F5344CB8AC3E}">
        <p14:creationId xmlns:p14="http://schemas.microsoft.com/office/powerpoint/2010/main" val="34888710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8A843-662F-4527-62FA-776E371F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2783F7FF-FDAB-519F-5353-7CE10C7BB5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variables, types et expressions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36AA961E-1961-6AE0-0B5D-0DC2C9DB71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8F8F1786-1CF7-4481-B6FA-9CB4E210B0C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2 - Créer les variables</a:t>
            </a:r>
          </a:p>
          <a:p>
            <a:pPr marL="0" indent="0">
              <a:buNone/>
            </a:pPr>
            <a:r>
              <a:rPr lang="fr-FR" dirty="0"/>
              <a:t>Proposez un </a:t>
            </a:r>
            <a:r>
              <a:rPr lang="fr-FR" b="1" dirty="0"/>
              <a:t>nom de variable</a:t>
            </a:r>
            <a:r>
              <a:rPr lang="fr-FR" dirty="0"/>
              <a:t>, son </a:t>
            </a:r>
            <a:r>
              <a:rPr lang="fr-FR" b="1" dirty="0"/>
              <a:t>type</a:t>
            </a:r>
            <a:r>
              <a:rPr lang="fr-FR" dirty="0"/>
              <a:t> et une </a:t>
            </a:r>
            <a:r>
              <a:rPr lang="fr-FR" b="1" dirty="0"/>
              <a:t>valeur d'exemple</a:t>
            </a:r>
            <a:r>
              <a:rPr lang="fr-FR" dirty="0"/>
              <a:t> pour :</a:t>
            </a:r>
          </a:p>
          <a:p>
            <a:pPr lvl="0"/>
            <a:r>
              <a:rPr lang="fr-FR" dirty="0"/>
              <a:t>son numéro ; </a:t>
            </a:r>
          </a:p>
          <a:p>
            <a:pPr lvl="0"/>
            <a:r>
              <a:rPr lang="fr-FR" dirty="0"/>
              <a:t>la plante cultivée ; </a:t>
            </a:r>
          </a:p>
          <a:p>
            <a:pPr lvl="0"/>
            <a:r>
              <a:rPr lang="fr-FR" dirty="0"/>
              <a:t>son humidité ; </a:t>
            </a:r>
          </a:p>
          <a:p>
            <a:pPr lvl="0"/>
            <a:r>
              <a:rPr lang="fr-FR" dirty="0"/>
              <a:t>sa température ; </a:t>
            </a:r>
          </a:p>
          <a:p>
            <a:pPr lvl="0"/>
            <a:r>
              <a:rPr lang="fr-FR" dirty="0"/>
              <a:t>la présence ou non d'un problème.</a:t>
            </a:r>
          </a:p>
        </p:txBody>
      </p:sp>
    </p:spTree>
    <p:extLst>
      <p:ext uri="{BB962C8B-B14F-4D97-AF65-F5344CB8AC3E}">
        <p14:creationId xmlns:p14="http://schemas.microsoft.com/office/powerpoint/2010/main" val="124271282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57344-1550-7837-ABCB-9A9E747E8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2A4574BD-C0B6-6418-0796-D47BC5D8C7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variables, types et expressions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F37DCD16-8D12-EB2E-112A-8CCC4E7BF1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B4D4244B-B26C-CF93-E9E8-632CCAE5FF9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Exercice 3 - Calculer des expressions</a:t>
            </a:r>
          </a:p>
          <a:p>
            <a:r>
              <a:rPr lang="fr-FR" dirty="0"/>
              <a:t>On dispose de :</a:t>
            </a:r>
          </a:p>
          <a:p>
            <a:pPr lvl="1"/>
            <a:r>
              <a:rPr lang="fr-FR" dirty="0"/>
              <a:t>humidite1 = 42</a:t>
            </a:r>
          </a:p>
          <a:p>
            <a:pPr lvl="1"/>
            <a:r>
              <a:rPr lang="fr-FR" dirty="0"/>
              <a:t>humidite2 = 36</a:t>
            </a:r>
          </a:p>
          <a:p>
            <a:pPr lvl="1"/>
            <a:r>
              <a:rPr lang="fr-FR" dirty="0"/>
              <a:t>humidite3 = 51</a:t>
            </a:r>
          </a:p>
          <a:p>
            <a:r>
              <a:rPr lang="fr-FR" dirty="0"/>
              <a:t>Écrivez une expression permettant de calculer :</a:t>
            </a:r>
          </a:p>
          <a:p>
            <a:pPr lvl="1"/>
            <a:r>
              <a:rPr lang="fr-FR" dirty="0"/>
              <a:t>la somme des trois mesures ; </a:t>
            </a:r>
          </a:p>
          <a:p>
            <a:pPr lvl="1"/>
            <a:r>
              <a:rPr lang="fr-FR" dirty="0"/>
              <a:t>leur moyenne ; </a:t>
            </a:r>
          </a:p>
          <a:p>
            <a:pPr lvl="1"/>
            <a:r>
              <a:rPr lang="fr-FR" dirty="0"/>
              <a:t>l'écart entre la mesure la plus récente et un seuil de 40.</a:t>
            </a:r>
          </a:p>
        </p:txBody>
      </p:sp>
    </p:spTree>
    <p:extLst>
      <p:ext uri="{BB962C8B-B14F-4D97-AF65-F5344CB8AC3E}">
        <p14:creationId xmlns:p14="http://schemas.microsoft.com/office/powerpoint/2010/main" val="68348140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D1DB-2F0D-C820-DEA6-CABC48F3C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B1162BCE-66EF-DDA8-B1FF-C97331EB17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variables, types et expressions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B44B0F4F-D8B0-3DE1-B441-737B4FBE36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9764C0BD-7C57-58D4-DB94-073594C56BB2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BONUS - Que valent les variables après ces instructions ?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40</a:t>
            </a:r>
          </a:p>
          <a:p>
            <a:pPr marL="0" indent="0">
              <a:buNone/>
            </a:pPr>
            <a:r>
              <a:rPr lang="fr-FR" dirty="0"/>
              <a:t>seuil = </a:t>
            </a:r>
            <a:r>
              <a:rPr lang="fr-FR" dirty="0" err="1"/>
              <a:t>humidite</a:t>
            </a:r>
            <a:endParaRPr lang="fr-FR" dirty="0"/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30</a:t>
            </a:r>
          </a:p>
        </p:txBody>
      </p:sp>
    </p:spTree>
    <p:extLst>
      <p:ext uri="{BB962C8B-B14F-4D97-AF65-F5344CB8AC3E}">
        <p14:creationId xmlns:p14="http://schemas.microsoft.com/office/powerpoint/2010/main" val="274027302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1E1F2-B258-D53D-1517-1D7586B2A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59AA459-5313-EB9A-FD7D-0F9ABA3875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16C92F56-C611-5D35-9B02-2BDB85BD6C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9C3985F-2602-6BCD-5AA8-77D1EB606DD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b="1" dirty="0"/>
              <a:t>Une condition permet au programme de prendre une décision.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32</a:t>
            </a:r>
            <a:br>
              <a:rPr lang="fr-FR" dirty="0"/>
            </a:br>
            <a:r>
              <a:rPr lang="fr-FR" dirty="0"/>
              <a:t>seuil = 40</a:t>
            </a:r>
          </a:p>
          <a:p>
            <a:pPr marL="0" indent="0">
              <a:buNone/>
            </a:pPr>
            <a:r>
              <a:rPr lang="fr-FR" dirty="0"/>
              <a:t>SI </a:t>
            </a:r>
            <a:r>
              <a:rPr lang="fr-FR" dirty="0" err="1"/>
              <a:t>humidite</a:t>
            </a:r>
            <a:r>
              <a:rPr lang="fr-FR" dirty="0"/>
              <a:t> &lt; seuil ALORS</a:t>
            </a:r>
            <a:br>
              <a:rPr lang="fr-FR" dirty="0"/>
            </a:br>
            <a:r>
              <a:rPr lang="fr-FR" dirty="0"/>
              <a:t>    afficher "Il faut arroser"</a:t>
            </a:r>
            <a:br>
              <a:rPr lang="fr-FR" dirty="0"/>
            </a:br>
            <a:r>
              <a:rPr lang="fr-FR" dirty="0"/>
              <a:t>SINON</a:t>
            </a:r>
            <a:br>
              <a:rPr lang="fr-FR" dirty="0"/>
            </a:br>
            <a:r>
              <a:rPr lang="fr-FR" dirty="0"/>
              <a:t>    afficher "Humidité suffisante"</a:t>
            </a:r>
            <a:br>
              <a:rPr lang="fr-FR" dirty="0"/>
            </a:br>
            <a:r>
              <a:rPr lang="fr-FR" dirty="0"/>
              <a:t>FIN SI</a:t>
            </a:r>
          </a:p>
        </p:txBody>
      </p:sp>
    </p:spTree>
    <p:extLst>
      <p:ext uri="{BB962C8B-B14F-4D97-AF65-F5344CB8AC3E}">
        <p14:creationId xmlns:p14="http://schemas.microsoft.com/office/powerpoint/2010/main" val="19029704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F32A8-32D4-304F-98C2-365B823F1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0D565BD8-51C2-3178-5B03-F02834785BA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9DC7FDAE-A599-0A18-2774-831074D181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A802E18C-9A14-7A2F-32C5-4347625FD86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b="1" dirty="0"/>
              <a:t>Une condition repose sur une expression booléenne.</a:t>
            </a:r>
          </a:p>
          <a:p>
            <a:pPr marL="0" indent="0">
              <a:buNone/>
            </a:pPr>
            <a:r>
              <a:rPr lang="fr-FR" dirty="0"/>
              <a:t>Une comparaison produit soit </a:t>
            </a:r>
            <a:r>
              <a:rPr lang="fr-FR" b="1" dirty="0"/>
              <a:t>vrai</a:t>
            </a:r>
            <a:r>
              <a:rPr lang="fr-FR" dirty="0"/>
              <a:t>, soit </a:t>
            </a:r>
            <a:r>
              <a:rPr lang="fr-FR" b="1" dirty="0"/>
              <a:t>faux</a:t>
            </a:r>
            <a:r>
              <a:rPr lang="fr-FR" dirty="0"/>
              <a:t>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0A66FE-D963-FD00-387E-1D751EAB9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297131"/>
              </p:ext>
            </p:extLst>
          </p:nvPr>
        </p:nvGraphicFramePr>
        <p:xfrm>
          <a:off x="1206501" y="6989603"/>
          <a:ext cx="21970998" cy="551491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323666">
                  <a:extLst>
                    <a:ext uri="{9D8B030D-6E8A-4147-A177-3AD203B41FA5}">
                      <a16:colId xmlns:a16="http://schemas.microsoft.com/office/drawing/2014/main" val="4070968803"/>
                    </a:ext>
                  </a:extLst>
                </a:gridCol>
                <a:gridCol w="7323666">
                  <a:extLst>
                    <a:ext uri="{9D8B030D-6E8A-4147-A177-3AD203B41FA5}">
                      <a16:colId xmlns:a16="http://schemas.microsoft.com/office/drawing/2014/main" val="2136781135"/>
                    </a:ext>
                  </a:extLst>
                </a:gridCol>
                <a:gridCol w="7323666">
                  <a:extLst>
                    <a:ext uri="{9D8B030D-6E8A-4147-A177-3AD203B41FA5}">
                      <a16:colId xmlns:a16="http://schemas.microsoft.com/office/drawing/2014/main" val="1833487863"/>
                    </a:ext>
                  </a:extLst>
                </a:gridCol>
              </a:tblGrid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b="1" dirty="0"/>
                        <a:t>Opérateur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b="1"/>
                        <a:t>Signification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b="1" dirty="0"/>
                        <a:t>Exemple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844958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dirty="0">
                          <a:solidFill>
                            <a:srgbClr val="EE0000"/>
                          </a:solidFill>
                        </a:rPr>
                        <a:t>==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égal 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humidite ==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4326353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!=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différent 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humidite !=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1249133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&lt;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inférieur 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humidite &lt;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4931059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supérieur 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temperature &gt; 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9751775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&lt;=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inférieur ou égal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humidite &lt;= 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8377111"/>
                  </a:ext>
                </a:extLst>
              </a:tr>
              <a:tr h="78784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&gt;=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/>
                        <a:t>supérieur ou égal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dirty="0" err="1"/>
                        <a:t>temperature</a:t>
                      </a:r>
                      <a:r>
                        <a:rPr lang="fr-FR" sz="2000" dirty="0"/>
                        <a:t> &gt;= 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463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44536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6BFD3-A052-4A40-09E5-F451D7FA2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3C25AA04-940B-491A-C3EB-47FE82436E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002D32D4-D68D-38AD-8CA6-89F4747401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09204922-2353-D8EA-2390-A32047099B91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b="1" dirty="0"/>
              <a:t>Une condition repose sur une expression booléenne.</a:t>
            </a:r>
          </a:p>
          <a:p>
            <a:pPr marL="0" indent="0">
              <a:buNone/>
            </a:pPr>
            <a:r>
              <a:rPr lang="fr-FR" dirty="0"/>
              <a:t>Une comparaison produit soit </a:t>
            </a:r>
            <a:r>
              <a:rPr lang="fr-FR" b="1" dirty="0"/>
              <a:t>vrai</a:t>
            </a:r>
            <a:r>
              <a:rPr lang="fr-FR" dirty="0"/>
              <a:t>, soit </a:t>
            </a:r>
            <a:r>
              <a:rPr lang="fr-FR" b="1" dirty="0"/>
              <a:t>faux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On peut combiner plusieurs conditions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1E643F-58CA-93E7-BCB8-1DBECE0C6312}"/>
              </a:ext>
            </a:extLst>
          </p:cNvPr>
          <p:cNvSpPr txBox="1"/>
          <p:nvPr/>
        </p:nvSpPr>
        <p:spPr>
          <a:xfrm>
            <a:off x="6093939" y="8918661"/>
            <a:ext cx="12196118" cy="31444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dirty="0" err="1"/>
              <a:t>humidite</a:t>
            </a:r>
            <a:r>
              <a:rPr lang="fr-FR" dirty="0"/>
              <a:t> &lt; 40 ET </a:t>
            </a:r>
            <a:r>
              <a:rPr lang="fr-FR" dirty="0" err="1"/>
              <a:t>temperature</a:t>
            </a:r>
            <a:r>
              <a:rPr lang="fr-FR" dirty="0"/>
              <a:t> &gt; 20</a:t>
            </a:r>
          </a:p>
          <a:p>
            <a:endParaRPr lang="fr-FR" dirty="0"/>
          </a:p>
          <a:p>
            <a:r>
              <a:rPr lang="fr-FR" dirty="0" err="1"/>
              <a:t>humidite</a:t>
            </a:r>
            <a:r>
              <a:rPr lang="fr-FR" dirty="0"/>
              <a:t> &lt; 20 OU </a:t>
            </a:r>
            <a:r>
              <a:rPr lang="fr-FR" dirty="0" err="1"/>
              <a:t>humidite</a:t>
            </a:r>
            <a:r>
              <a:rPr lang="fr-FR" dirty="0"/>
              <a:t> &gt; 90</a:t>
            </a:r>
          </a:p>
        </p:txBody>
      </p:sp>
    </p:spTree>
    <p:extLst>
      <p:ext uri="{BB962C8B-B14F-4D97-AF65-F5344CB8AC3E}">
        <p14:creationId xmlns:p14="http://schemas.microsoft.com/office/powerpoint/2010/main" val="128477066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8515-7508-2C18-C6E0-56EEE51E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BBFDBAF-0BE8-99BF-7BA5-02AB2CF97E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98CF898C-1138-0590-D38A-3B3D1104BE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360CC834-F042-796F-13AE-A0F6902E183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Exercice 1 — Vrai ou faux ?</a:t>
            </a:r>
          </a:p>
          <a:p>
            <a:pPr marL="0" indent="0">
              <a:buNone/>
            </a:pPr>
            <a:r>
              <a:rPr lang="fr-FR" dirty="0"/>
              <a:t>On donne :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= 35</a:t>
            </a:r>
            <a:br>
              <a:rPr lang="fr-FR" dirty="0"/>
            </a:br>
            <a:r>
              <a:rPr lang="fr-FR" dirty="0" err="1"/>
              <a:t>temperature</a:t>
            </a:r>
            <a:r>
              <a:rPr lang="fr-FR" dirty="0"/>
              <a:t> = 22</a:t>
            </a:r>
            <a:br>
              <a:rPr lang="fr-FR" dirty="0"/>
            </a:br>
            <a:r>
              <a:rPr lang="fr-FR" dirty="0"/>
              <a:t>seuil = 40</a:t>
            </a:r>
          </a:p>
          <a:p>
            <a:pPr marL="0" indent="0">
              <a:buNone/>
            </a:pPr>
            <a:r>
              <a:rPr lang="fr-FR" dirty="0"/>
              <a:t>Indiquez si chaque expression vaut vrai ou faux :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&lt; seuil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== 35</a:t>
            </a:r>
            <a:br>
              <a:rPr lang="fr-FR" dirty="0"/>
            </a:br>
            <a:r>
              <a:rPr lang="fr-FR" dirty="0" err="1"/>
              <a:t>temperature</a:t>
            </a:r>
            <a:r>
              <a:rPr lang="fr-FR" dirty="0"/>
              <a:t> &gt; 25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&gt;= 40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&lt; 40 ET </a:t>
            </a:r>
            <a:r>
              <a:rPr lang="fr-FR" dirty="0" err="1"/>
              <a:t>temperature</a:t>
            </a:r>
            <a:r>
              <a:rPr lang="fr-FR" dirty="0"/>
              <a:t> &gt; 20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&gt; 50 OU </a:t>
            </a:r>
            <a:r>
              <a:rPr lang="fr-FR" dirty="0" err="1"/>
              <a:t>temperature</a:t>
            </a:r>
            <a:r>
              <a:rPr lang="fr-FR" dirty="0"/>
              <a:t> == 22</a:t>
            </a:r>
          </a:p>
        </p:txBody>
      </p:sp>
    </p:spTree>
    <p:extLst>
      <p:ext uri="{BB962C8B-B14F-4D97-AF65-F5344CB8AC3E}">
        <p14:creationId xmlns:p14="http://schemas.microsoft.com/office/powerpoint/2010/main" val="403403011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29BD8-9F6F-AAEF-C041-86272EBAE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F855C1F-A6E8-49F8-852C-A0164F29E2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A01931E7-16D5-A427-8AE7-9ADA09447F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8CB57BE5-14E7-D89F-8E6E-CBD11E0778A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— Décider s'il faut arroser</a:t>
            </a:r>
          </a:p>
          <a:p>
            <a:pPr marL="0" indent="0">
              <a:buNone/>
            </a:pPr>
            <a:r>
              <a:rPr lang="fr-FR" dirty="0"/>
              <a:t>Écrivez un algorithme qui reçoit une humidité.</a:t>
            </a:r>
          </a:p>
          <a:p>
            <a:pPr marL="0" indent="0">
              <a:buNone/>
            </a:pPr>
            <a:r>
              <a:rPr lang="fr-FR" dirty="0"/>
              <a:t>Règles :</a:t>
            </a:r>
          </a:p>
          <a:p>
            <a:r>
              <a:rPr lang="fr-FR" dirty="0"/>
              <a:t>Humidité &lt; 30       → "Sol très sec"</a:t>
            </a:r>
          </a:p>
          <a:p>
            <a:r>
              <a:rPr lang="fr-FR" dirty="0"/>
              <a:t>30 à 60             → "Humidité correcte"</a:t>
            </a:r>
          </a:p>
          <a:p>
            <a:r>
              <a:rPr lang="fr-FR" dirty="0"/>
              <a:t>&gt; 60                → "Sol humide"</a:t>
            </a:r>
          </a:p>
        </p:txBody>
      </p:sp>
    </p:spTree>
    <p:extLst>
      <p:ext uri="{BB962C8B-B14F-4D97-AF65-F5344CB8AC3E}">
        <p14:creationId xmlns:p14="http://schemas.microsoft.com/office/powerpoint/2010/main" val="336862626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C3482-0811-5606-1208-BD8158C53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412B34D-1589-E681-D46E-BCECD49516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Conditions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F1FAEF0-73D8-1CD4-37A4-25D8ECACF8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49B5E937-5BBC-A92D-7811-B91E55E3BA5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3 — Que se passe-t-il pour :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30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60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61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C’est la notion de </a:t>
            </a:r>
            <a:r>
              <a:rPr lang="fr-FR" b="1" dirty="0"/>
              <a:t>cas limite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24347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C413A-ECD2-AF0D-3554-EC8D25DD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D90795B0-AF6B-5EFC-6D77-B84D36D7B4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Fonctions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7F5DC4A6-08BF-5EA1-1EB2-D1D04F9749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2BC4A079-E233-61B0-C1CE-054479AB586D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11916378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/>
              <a:t>Une fonction regroupe une tâche.</a:t>
            </a:r>
          </a:p>
          <a:p>
            <a:pPr marL="0" indent="0">
              <a:buNone/>
            </a:pPr>
            <a:r>
              <a:rPr lang="fr-FR" dirty="0"/>
              <a:t>On distingue définition de la fonction et appel de la fonction.</a:t>
            </a:r>
          </a:p>
          <a:p>
            <a:pPr marL="0" indent="0">
              <a:buNone/>
            </a:pPr>
            <a:r>
              <a:rPr lang="fr-FR" b="1" dirty="0"/>
              <a:t>Définition de la fonction :</a:t>
            </a:r>
          </a:p>
          <a:p>
            <a:pPr marL="0" indent="0">
              <a:buNone/>
            </a:pPr>
            <a:r>
              <a:rPr lang="fr-FR" dirty="0"/>
              <a:t>FONCTION </a:t>
            </a:r>
            <a:r>
              <a:rPr lang="fr-FR" dirty="0" err="1"/>
              <a:t>doitArroser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, seuil)</a:t>
            </a:r>
          </a:p>
          <a:p>
            <a:pPr marL="0" indent="0">
              <a:buNone/>
            </a:pPr>
            <a:r>
              <a:rPr lang="fr-FR" dirty="0"/>
              <a:t>    SI </a:t>
            </a:r>
            <a:r>
              <a:rPr lang="fr-FR" dirty="0" err="1"/>
              <a:t>humidite</a:t>
            </a:r>
            <a:r>
              <a:rPr lang="fr-FR" dirty="0"/>
              <a:t> &lt; seuil ALORS</a:t>
            </a:r>
            <a:br>
              <a:rPr lang="fr-FR" dirty="0"/>
            </a:br>
            <a:r>
              <a:rPr lang="fr-FR" dirty="0"/>
              <a:t>        RETOURNER vrai</a:t>
            </a:r>
            <a:br>
              <a:rPr lang="fr-FR" dirty="0"/>
            </a:br>
            <a:r>
              <a:rPr lang="fr-FR" dirty="0"/>
              <a:t>    SINON</a:t>
            </a:r>
            <a:br>
              <a:rPr lang="fr-FR" dirty="0"/>
            </a:br>
            <a:r>
              <a:rPr lang="fr-FR" dirty="0"/>
              <a:t>        RETOURNER faux</a:t>
            </a:r>
            <a:br>
              <a:rPr lang="fr-FR" dirty="0"/>
            </a:br>
            <a:r>
              <a:rPr lang="fr-FR" dirty="0"/>
              <a:t>    FIN SI</a:t>
            </a:r>
          </a:p>
          <a:p>
            <a:pPr marL="0" indent="0">
              <a:buNone/>
            </a:pPr>
            <a:r>
              <a:rPr lang="fr-FR" dirty="0"/>
              <a:t>FIN FONCTION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Jour 1 : Recueillir le besoin…">
            <a:extLst>
              <a:ext uri="{FF2B5EF4-FFF2-40B4-BE49-F238E27FC236}">
                <a16:creationId xmlns:a16="http://schemas.microsoft.com/office/drawing/2014/main" id="{C0B949A8-721F-A85D-1A9D-0FA5E4EB49C7}"/>
              </a:ext>
            </a:extLst>
          </p:cNvPr>
          <p:cNvSpPr txBox="1">
            <a:spLocks/>
          </p:cNvSpPr>
          <p:nvPr/>
        </p:nvSpPr>
        <p:spPr>
          <a:xfrm>
            <a:off x="13666228" y="5739079"/>
            <a:ext cx="9267913" cy="6027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4572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marL="9144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2pPr>
            <a:lvl3pPr marL="13716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3pPr>
            <a:lvl4pPr marL="18288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4pPr>
            <a:lvl5pPr marL="22860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5pPr>
            <a:lvl6pPr marL="27432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6pPr>
            <a:lvl7pPr marL="32004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7pPr>
            <a:lvl8pPr marL="36576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8pPr>
            <a:lvl9pPr marL="41148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rgbClr val="535860"/>
                </a:solidFill>
                <a:uFillTx/>
                <a:latin typeface="Avenir Next Regular"/>
                <a:ea typeface="Avenir Next Regular"/>
                <a:cs typeface="Avenir Next Regular"/>
                <a:sym typeface="Avenir Next Regular"/>
              </a:defRPr>
            </a:lvl9pPr>
          </a:lstStyle>
          <a:p>
            <a:pPr marL="0" indent="0">
              <a:buNone/>
            </a:pPr>
            <a:r>
              <a:rPr lang="fr-FR" b="1" dirty="0"/>
              <a:t>Appel :</a:t>
            </a:r>
          </a:p>
          <a:p>
            <a:pPr marL="0" indent="0">
              <a:buNone/>
            </a:pPr>
            <a:r>
              <a:rPr lang="fr-FR" dirty="0"/>
              <a:t>arrosage = </a:t>
            </a:r>
            <a:r>
              <a:rPr lang="fr-FR" dirty="0" err="1"/>
              <a:t>doitArroser</a:t>
            </a:r>
            <a:r>
              <a:rPr lang="fr-FR" dirty="0"/>
              <a:t>(32, 40)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b="1" dirty="0"/>
              <a:t>Résultat :</a:t>
            </a:r>
          </a:p>
          <a:p>
            <a:pPr marL="0" indent="0">
              <a:buNone/>
            </a:pPr>
            <a:r>
              <a:rPr lang="fr-FR" dirty="0"/>
              <a:t>Arrosage = vrai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10DBAC-84DF-3E27-0829-9B0FE734D21A}"/>
              </a:ext>
            </a:extLst>
          </p:cNvPr>
          <p:cNvSpPr txBox="1"/>
          <p:nvPr/>
        </p:nvSpPr>
        <p:spPr>
          <a:xfrm>
            <a:off x="1206500" y="12200119"/>
            <a:ext cx="23177500" cy="6617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sz="3700" b="1" dirty="0"/>
              <a:t>Une fonction reçoit éventuellement des informations, effectue un traitement et peut retourner un résultat.</a:t>
            </a:r>
          </a:p>
        </p:txBody>
      </p:sp>
    </p:spTree>
    <p:extLst>
      <p:ext uri="{BB962C8B-B14F-4D97-AF65-F5344CB8AC3E}">
        <p14:creationId xmlns:p14="http://schemas.microsoft.com/office/powerpoint/2010/main" val="252600721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24DE1-74D3-E16B-6F6F-6A7C33F45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45D52A9E-21ED-4E3C-65A6-C02FA4665E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Fonctions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C05C469B-4980-B74F-9336-693541A7C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602EF544-E7D3-70D5-35CF-B20970A1FD2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: Créer une première fonction</a:t>
            </a:r>
          </a:p>
          <a:p>
            <a:pPr marL="0" indent="0">
              <a:buNone/>
            </a:pPr>
            <a:r>
              <a:rPr lang="fr-FR" dirty="0"/>
              <a:t>On utilise régulièrement la règle suivante :</a:t>
            </a:r>
          </a:p>
          <a:p>
            <a:r>
              <a:rPr lang="fr-FR" dirty="0"/>
              <a:t>Une plante doit être arrosée lorsque son humidité est inférieure à son seuil.</a:t>
            </a:r>
          </a:p>
          <a:p>
            <a:pPr marL="0" indent="0">
              <a:buNone/>
            </a:pPr>
            <a:r>
              <a:rPr lang="fr-FR" dirty="0"/>
              <a:t>Écrivez une fonction :</a:t>
            </a:r>
          </a:p>
          <a:p>
            <a:r>
              <a:rPr lang="fr-FR" dirty="0" err="1"/>
              <a:t>doitArroser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, seuil)</a:t>
            </a:r>
          </a:p>
          <a:p>
            <a:r>
              <a:rPr lang="fr-FR" dirty="0"/>
              <a:t>qui retourne vrai ou faux.</a:t>
            </a:r>
          </a:p>
        </p:txBody>
      </p:sp>
    </p:spTree>
    <p:extLst>
      <p:ext uri="{BB962C8B-B14F-4D97-AF65-F5344CB8AC3E}">
        <p14:creationId xmlns:p14="http://schemas.microsoft.com/office/powerpoint/2010/main" val="297646341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E5124-F46F-82E9-E52B-687FC50D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BDA7E0B-FA45-84D3-A240-AD80D57FE4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Fonctions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9883993-7212-1218-9DEF-3E5EBFD9D8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5E03AEC-6BB5-86CD-6475-DA35FB5A2E41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: Décomposer un problème.</a:t>
            </a:r>
          </a:p>
          <a:p>
            <a:pPr marL="0" indent="0">
              <a:buNone/>
            </a:pPr>
            <a:r>
              <a:rPr lang="fr-FR" dirty="0"/>
              <a:t>Le système doit afficher l'état du potager :</a:t>
            </a:r>
          </a:p>
          <a:p>
            <a:r>
              <a:rPr lang="fr-FR" dirty="0"/>
              <a:t>0 à 29   → "Très sec"</a:t>
            </a:r>
          </a:p>
          <a:p>
            <a:r>
              <a:rPr lang="fr-FR" dirty="0"/>
              <a:t>30 à 59  → "Correct"</a:t>
            </a:r>
          </a:p>
          <a:p>
            <a:r>
              <a:rPr lang="fr-FR" dirty="0"/>
              <a:t>60 à 100 → "Humide"</a:t>
            </a:r>
          </a:p>
          <a:p>
            <a:pPr marL="0" indent="0">
              <a:buNone/>
            </a:pPr>
            <a:r>
              <a:rPr lang="fr-FR" dirty="0"/>
              <a:t>Imaginez une fonction :</a:t>
            </a:r>
          </a:p>
          <a:p>
            <a:r>
              <a:rPr lang="fr-FR" dirty="0" err="1"/>
              <a:t>etatHumidite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741999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EE138-6179-553A-E62A-D67FE6C8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7DA7D13B-697F-E950-014A-623AA581AF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FB04187-9FBA-9033-29CC-D4D7CD2E3E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BEF5C6E1-90B2-5839-6A85-5B7A2995D2E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/>
              <a:t>Une boucle permet de répéter des instructions.</a:t>
            </a:r>
          </a:p>
          <a:p>
            <a:pPr marL="0" indent="0">
              <a:buNone/>
            </a:pPr>
            <a:r>
              <a:rPr lang="fr-FR" dirty="0"/>
              <a:t>Au lieu d’écrire :</a:t>
            </a:r>
          </a:p>
          <a:p>
            <a:pPr marL="0" indent="0">
              <a:buNone/>
            </a:pPr>
            <a:r>
              <a:rPr lang="fr-FR" dirty="0"/>
              <a:t>afficher 1</a:t>
            </a:r>
            <a:br>
              <a:rPr lang="fr-FR" dirty="0"/>
            </a:br>
            <a:r>
              <a:rPr lang="fr-FR" dirty="0"/>
              <a:t>afficher 2</a:t>
            </a:r>
            <a:br>
              <a:rPr lang="fr-FR" dirty="0"/>
            </a:br>
            <a:r>
              <a:rPr lang="fr-FR" dirty="0"/>
              <a:t>afficher 3</a:t>
            </a:r>
            <a:br>
              <a:rPr lang="fr-FR" dirty="0"/>
            </a:br>
            <a:r>
              <a:rPr lang="fr-FR" dirty="0"/>
              <a:t>afficher 4</a:t>
            </a:r>
            <a:br>
              <a:rPr lang="fr-FR" dirty="0"/>
            </a:br>
            <a:r>
              <a:rPr lang="fr-FR" dirty="0"/>
              <a:t>afficher 5</a:t>
            </a:r>
          </a:p>
          <a:p>
            <a:pPr marL="0" indent="0">
              <a:buNone/>
            </a:pPr>
            <a:r>
              <a:rPr lang="fr-FR" dirty="0"/>
              <a:t>On peut écrire :</a:t>
            </a:r>
          </a:p>
          <a:p>
            <a:pPr marL="0" indent="0">
              <a:buNone/>
            </a:pPr>
            <a:r>
              <a:rPr lang="fr-FR" dirty="0"/>
              <a:t>POUR i ALLANT DE 1 À 5</a:t>
            </a:r>
            <a:br>
              <a:rPr lang="fr-FR" dirty="0"/>
            </a:br>
            <a:r>
              <a:rPr lang="fr-FR" dirty="0"/>
              <a:t>    afficher i</a:t>
            </a:r>
            <a:br>
              <a:rPr lang="fr-FR" dirty="0"/>
            </a:br>
            <a:r>
              <a:rPr lang="fr-FR" dirty="0"/>
              <a:t>FIN POUR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0350C4-BB09-73D7-0A9F-EB851166186D}"/>
              </a:ext>
            </a:extLst>
          </p:cNvPr>
          <p:cNvSpPr txBox="1"/>
          <p:nvPr/>
        </p:nvSpPr>
        <p:spPr>
          <a:xfrm>
            <a:off x="9564130" y="8262283"/>
            <a:ext cx="9119285" cy="1936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b="1" dirty="0"/>
              <a:t>Il faut toujours savoir ce qui provoquera son arrêt.</a:t>
            </a:r>
            <a:endParaRPr kumimoji="0" lang="fr-FR" sz="4000" b="1" i="0" u="none" strike="noStrike" cap="none" spc="0" normalizeH="0" baseline="0" dirty="0">
              <a:ln>
                <a:noFill/>
              </a:ln>
              <a:solidFill>
                <a:srgbClr val="53585F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13393714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1A02-A12F-B9C8-63E8-C35C19D0B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B615B94A-4A4E-4899-96DB-448FF292D1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boucle </a:t>
            </a:r>
            <a:r>
              <a:rPr lang="fr-FR" dirty="0" err="1"/>
              <a:t>while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7A3625E6-4C65-B08F-D1A3-F9D2CCE4F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AFC3D9A-248A-DCAF-146C-ADB379C7061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dirty="0">
                <a:effectLst/>
              </a:rPr>
              <a:t>Littéralement TANT QUE</a:t>
            </a:r>
          </a:p>
          <a:p>
            <a:r>
              <a:rPr lang="fr-FR" dirty="0"/>
              <a:t>Il faut initialiser le compteur au préalable</a:t>
            </a:r>
          </a:p>
          <a:p>
            <a:r>
              <a:rPr lang="fr-FR" dirty="0"/>
              <a:t>Il faut incrémenter le compteur dans la boucle</a:t>
            </a:r>
          </a:p>
          <a:p>
            <a:pPr lvl="1"/>
            <a:r>
              <a:rPr lang="fr-FR" dirty="0"/>
              <a:t>Sinon; attention à la boucle infinie</a:t>
            </a:r>
          </a:p>
          <a:p>
            <a:pPr lvl="1"/>
            <a:r>
              <a:rPr lang="fr-FR" dirty="0"/>
              <a:t>Avec ++ : en </a:t>
            </a:r>
            <a:r>
              <a:rPr lang="fr-FR" dirty="0" err="1"/>
              <a:t>php</a:t>
            </a:r>
            <a:r>
              <a:rPr lang="fr-FR" dirty="0"/>
              <a:t> $compteur++</a:t>
            </a:r>
          </a:p>
          <a:p>
            <a:r>
              <a:rPr lang="fr-FR" dirty="0"/>
              <a:t>Souvent utilisé pour interroger les bases de données car on l’utilise lorsqu’on répète une action tant qu’une condition reste vraie.</a:t>
            </a:r>
          </a:p>
        </p:txBody>
      </p:sp>
    </p:spTree>
    <p:extLst>
      <p:ext uri="{BB962C8B-B14F-4D97-AF65-F5344CB8AC3E}">
        <p14:creationId xmlns:p14="http://schemas.microsoft.com/office/powerpoint/2010/main" val="98492586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7346A-FFB2-51B1-BF62-7E23F2FCD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0AB6B321-7EC5-D64A-5F44-EAAF73CC84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boucle for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EA564ADF-A9ED-F13C-BB32-62C982EB96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ADF319E3-98AA-0533-77FD-7DF8479CF66D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r>
              <a:rPr lang="fr-FR" dirty="0">
                <a:effectLst/>
              </a:rPr>
              <a:t>Tout est contenu dans la syntaxe de départ :	</a:t>
            </a:r>
          </a:p>
          <a:p>
            <a:pPr lvl="1"/>
            <a:r>
              <a:rPr lang="fr-FR" dirty="0"/>
              <a:t>L’initialisation du compteur,</a:t>
            </a:r>
          </a:p>
          <a:p>
            <a:pPr lvl="1"/>
            <a:r>
              <a:rPr lang="fr-FR" dirty="0"/>
              <a:t>La condition pour rester dans la boucle,</a:t>
            </a:r>
          </a:p>
          <a:p>
            <a:pPr lvl="1"/>
            <a:r>
              <a:rPr lang="fr-FR" dirty="0"/>
              <a:t>La mise à jour du compteur à chaque itération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On l’utilise quand on connaît à l’avance le nombre de répétitions.</a:t>
            </a:r>
          </a:p>
        </p:txBody>
      </p:sp>
    </p:spTree>
    <p:extLst>
      <p:ext uri="{BB962C8B-B14F-4D97-AF65-F5344CB8AC3E}">
        <p14:creationId xmlns:p14="http://schemas.microsoft.com/office/powerpoint/2010/main" val="75412777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775C0-7F0D-8438-4B30-3CF8A8F7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D358D53-7D6D-1FDE-CE62-2EA329BC95A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063CB23D-6A51-60DA-D0BE-44E55906C8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0D512112-84B4-EF88-E566-AA9FC01CD35D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: Comprendre une boucle</a:t>
            </a:r>
          </a:p>
          <a:p>
            <a:r>
              <a:rPr lang="fr-FR" dirty="0"/>
              <a:t>Que va afficher l’algorithme suivant ?</a:t>
            </a:r>
          </a:p>
          <a:p>
            <a:pPr marL="0" indent="0">
              <a:buNone/>
            </a:pPr>
            <a:r>
              <a:rPr lang="fr-FR" dirty="0"/>
              <a:t>POUR i ALLANT DE 1 À 6</a:t>
            </a:r>
          </a:p>
          <a:p>
            <a:pPr marL="0" indent="0">
              <a:buNone/>
            </a:pPr>
            <a:r>
              <a:rPr lang="fr-FR" dirty="0"/>
              <a:t>    afficher i</a:t>
            </a:r>
          </a:p>
          <a:p>
            <a:pPr marL="0" indent="0">
              <a:buNone/>
            </a:pPr>
            <a:r>
              <a:rPr lang="fr-FR" dirty="0"/>
              <a:t>FIN POUR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730492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7C0B2-6CC3-41B4-438C-7E9921A17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62249B0-EC16-805F-C0DF-0E2A1846B3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8E87DCBB-1B54-22E0-6A41-C4FA0528EF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CFA2C45F-B5EE-D47D-189C-86C4308110B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: Comprendre une boucle</a:t>
            </a:r>
          </a:p>
          <a:p>
            <a:r>
              <a:rPr lang="fr-FR" dirty="0"/>
              <a:t>Que va afficher l’algorithme suivant ?</a:t>
            </a:r>
          </a:p>
          <a:p>
            <a:pPr marL="0" indent="0">
              <a:buNone/>
            </a:pPr>
            <a:r>
              <a:rPr lang="fr-FR" dirty="0"/>
              <a:t>POUR i ALLANT DE 2 À 8 PAR PAS DE 2</a:t>
            </a:r>
          </a:p>
          <a:p>
            <a:pPr marL="0" indent="0">
              <a:buNone/>
            </a:pPr>
            <a:r>
              <a:rPr lang="fr-FR" dirty="0"/>
              <a:t>	afficher i</a:t>
            </a:r>
          </a:p>
          <a:p>
            <a:pPr marL="0" indent="0">
              <a:buNone/>
            </a:pPr>
            <a:r>
              <a:rPr lang="fr-FR" dirty="0"/>
              <a:t>FIN POUR</a:t>
            </a:r>
          </a:p>
        </p:txBody>
      </p:sp>
    </p:spTree>
    <p:extLst>
      <p:ext uri="{BB962C8B-B14F-4D97-AF65-F5344CB8AC3E}">
        <p14:creationId xmlns:p14="http://schemas.microsoft.com/office/powerpoint/2010/main" val="427682492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027F6-5F7A-5574-1A5C-22FC82B29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5E38BAC2-30E8-7431-E4CF-F4B89C2325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192F1AEA-312F-725B-50C1-8B7BD2D683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A2AF3AF-9BA0-205C-9A2B-D4CB4B9650C6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3 : Surveiller plusieurs mesures</a:t>
            </a:r>
          </a:p>
          <a:p>
            <a:r>
              <a:rPr lang="fr-FR" dirty="0"/>
              <a:t>Un capteur a relevé cinq valeurs d’humidité. On souhaite demander successivement les cinq valeurs et les afficher. Écrivez l’algorithme en utilisant une boucle.</a:t>
            </a:r>
          </a:p>
        </p:txBody>
      </p:sp>
    </p:spTree>
    <p:extLst>
      <p:ext uri="{BB962C8B-B14F-4D97-AF65-F5344CB8AC3E}">
        <p14:creationId xmlns:p14="http://schemas.microsoft.com/office/powerpoint/2010/main" val="174699058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2819E-B60D-FC8C-89B1-AD346A76C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33466A9-A779-84F7-9170-78376A8032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9DC61009-17AA-75D0-65DF-7033068413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BE7802F6-B7E4-CCF1-ED21-3661E3B0A166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4 : Compter les sols trop secs</a:t>
            </a:r>
          </a:p>
          <a:p>
            <a:r>
              <a:rPr lang="fr-FR" dirty="0"/>
              <a:t>On relève cinq mesures d’humidité. Une mesure est considérée comme trop faible lorsqu’elle est inférieure à 40. Écrire un algorithme qui compte le nombre de mesures trop faibles.</a:t>
            </a:r>
          </a:p>
        </p:txBody>
      </p:sp>
    </p:spTree>
    <p:extLst>
      <p:ext uri="{BB962C8B-B14F-4D97-AF65-F5344CB8AC3E}">
        <p14:creationId xmlns:p14="http://schemas.microsoft.com/office/powerpoint/2010/main" val="121704647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760E4-9E88-3F92-B42E-F0161B727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C251BBC-81C3-907D-2444-319B258E4E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ABE1C073-8521-1A6A-AA14-4CA8BE924C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580B5D75-D9C5-68F6-E15B-9D0CE25E9FE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5 : Calculer une moyenne</a:t>
            </a:r>
          </a:p>
          <a:p>
            <a:r>
              <a:rPr lang="fr-FR" dirty="0"/>
              <a:t>Le système relève cinq mesures d’humidité. Écrire un algorithme permettant de calculer leur moyenne.</a:t>
            </a:r>
          </a:p>
        </p:txBody>
      </p:sp>
    </p:spTree>
    <p:extLst>
      <p:ext uri="{BB962C8B-B14F-4D97-AF65-F5344CB8AC3E}">
        <p14:creationId xmlns:p14="http://schemas.microsoft.com/office/powerpoint/2010/main" val="349895177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C84C3-F583-10FF-CA71-30C83FFF9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238A6A9-7ECE-9ADC-8E57-5BBD72E4D4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7E2DEDC2-A5CA-8100-8BA7-F9C04CA3D5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C9D6DF9-731F-C384-4602-B5122D87610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6 : Introduction au TANT QUE</a:t>
            </a:r>
          </a:p>
          <a:p>
            <a:r>
              <a:rPr lang="fr-FR" dirty="0"/>
              <a:t>On simule un arrosage.</a:t>
            </a:r>
          </a:p>
          <a:p>
            <a:r>
              <a:rPr lang="fr-FR" dirty="0"/>
              <a:t>Au départ : </a:t>
            </a:r>
            <a:r>
              <a:rPr lang="fr-FR" dirty="0" err="1"/>
              <a:t>humidite</a:t>
            </a:r>
            <a:r>
              <a:rPr lang="fr-FR" dirty="0"/>
              <a:t> = 20</a:t>
            </a:r>
          </a:p>
          <a:p>
            <a:r>
              <a:rPr lang="fr-FR" dirty="0"/>
              <a:t>À chaque minute d’arrosage, l’humidité augmente de 5.</a:t>
            </a:r>
          </a:p>
          <a:p>
            <a:r>
              <a:rPr lang="fr-FR" dirty="0"/>
              <a:t>Le système doit continuer à arroser tant que l’humidité est inférieure à 40.</a:t>
            </a:r>
          </a:p>
          <a:p>
            <a:pPr marL="0" indent="0">
              <a:buNone/>
            </a:pPr>
            <a:r>
              <a:rPr lang="fr-FR" dirty="0"/>
              <a:t>Écrivez l’algorithme.</a:t>
            </a:r>
          </a:p>
        </p:txBody>
      </p:sp>
    </p:spTree>
    <p:extLst>
      <p:ext uri="{BB962C8B-B14F-4D97-AF65-F5344CB8AC3E}">
        <p14:creationId xmlns:p14="http://schemas.microsoft.com/office/powerpoint/2010/main" val="20514589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1B469-7782-C9FC-EE57-A0B968CE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63777CC-6D0C-BEF1-328C-E87681B7FA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F2503F3-8A8E-F19B-5942-DD3DE3D5F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D98407F1-9E47-D569-2649-7CB313403BF0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7 : Éviter la boucle infinie</a:t>
            </a:r>
          </a:p>
          <a:p>
            <a:r>
              <a:rPr lang="fr-FR" dirty="0"/>
              <a:t>Quel est le problème dans cet algorithme ?</a:t>
            </a:r>
          </a:p>
          <a:p>
            <a:pPr marL="0" indent="0">
              <a:buNone/>
            </a:pPr>
            <a:r>
              <a:rPr lang="fr-FR" dirty="0" err="1"/>
              <a:t>humidite</a:t>
            </a:r>
            <a:r>
              <a:rPr lang="fr-FR" dirty="0"/>
              <a:t> = 20</a:t>
            </a:r>
          </a:p>
          <a:p>
            <a:pPr marL="0" indent="0">
              <a:buNone/>
            </a:pPr>
            <a:r>
              <a:rPr lang="fr-FR" dirty="0"/>
              <a:t>TANT QUE </a:t>
            </a:r>
            <a:r>
              <a:rPr lang="fr-FR" dirty="0" err="1"/>
              <a:t>humidite</a:t>
            </a:r>
            <a:r>
              <a:rPr lang="fr-FR" dirty="0"/>
              <a:t> &lt; 40</a:t>
            </a:r>
          </a:p>
          <a:p>
            <a:pPr marL="0" indent="0">
              <a:buNone/>
            </a:pPr>
            <a:r>
              <a:rPr lang="fr-FR" dirty="0"/>
              <a:t>    afficher "Arrosage"</a:t>
            </a:r>
          </a:p>
          <a:p>
            <a:pPr marL="0" indent="0">
              <a:buNone/>
            </a:pPr>
            <a:r>
              <a:rPr lang="fr-FR" dirty="0"/>
              <a:t>FIN TANT QUE</a:t>
            </a:r>
          </a:p>
        </p:txBody>
      </p:sp>
    </p:spTree>
    <p:extLst>
      <p:ext uri="{BB962C8B-B14F-4D97-AF65-F5344CB8AC3E}">
        <p14:creationId xmlns:p14="http://schemas.microsoft.com/office/powerpoint/2010/main" val="354858816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F829C-69A6-80C2-A169-98DA1A86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B1A32A0-1D92-8235-BAEC-401D0AC7EB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boucles 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F75DD11F-FD1A-A078-2354-2849E05D25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603B76D2-E017-F674-B079-F03E3AB6B97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55000" lnSpcReduction="20000"/>
          </a:bodyPr>
          <a:lstStyle/>
          <a:p>
            <a:pPr marL="0" indent="0">
              <a:buNone/>
            </a:pPr>
            <a:r>
              <a:rPr lang="fr-FR" dirty="0"/>
              <a:t>Exercice 8 : Défi évolutif</a:t>
            </a:r>
          </a:p>
          <a:p>
            <a:r>
              <a:rPr lang="fr-FR" dirty="0"/>
              <a:t>Le système réalise dix mesures d’humidité.</a:t>
            </a:r>
          </a:p>
          <a:p>
            <a:pPr marL="0" indent="0">
              <a:buNone/>
            </a:pPr>
            <a:r>
              <a:rPr lang="fr-FR" dirty="0"/>
              <a:t>Pour chaque mesure :</a:t>
            </a:r>
          </a:p>
          <a:p>
            <a:pPr lvl="0"/>
            <a:r>
              <a:rPr lang="fr-FR" dirty="0"/>
              <a:t>demander la valeur ; </a:t>
            </a:r>
          </a:p>
          <a:p>
            <a:pPr lvl="0"/>
            <a:r>
              <a:rPr lang="fr-FR" dirty="0"/>
              <a:t>afficher "Sol sec" si elle est inférieure à 40 ; </a:t>
            </a:r>
          </a:p>
          <a:p>
            <a:pPr lvl="0"/>
            <a:r>
              <a:rPr lang="fr-FR" dirty="0"/>
              <a:t>compter le nombre de sols secs ; </a:t>
            </a:r>
          </a:p>
          <a:p>
            <a:pPr lvl="0"/>
            <a:r>
              <a:rPr lang="fr-FR" dirty="0"/>
              <a:t>calculer la moyenne des mesures. </a:t>
            </a:r>
          </a:p>
          <a:p>
            <a:pPr marL="0" indent="0">
              <a:buNone/>
            </a:pPr>
            <a:r>
              <a:rPr lang="fr-FR" dirty="0"/>
              <a:t>À la fin, afficher :</a:t>
            </a:r>
          </a:p>
          <a:p>
            <a:r>
              <a:rPr lang="fr-FR" dirty="0"/>
              <a:t>Humidité moyenne : ...</a:t>
            </a:r>
          </a:p>
          <a:p>
            <a:r>
              <a:rPr lang="fr-FR" dirty="0"/>
              <a:t>Nombre de mesures trop faibles : ...</a:t>
            </a:r>
          </a:p>
        </p:txBody>
      </p:sp>
    </p:spTree>
    <p:extLst>
      <p:ext uri="{BB962C8B-B14F-4D97-AF65-F5344CB8AC3E}">
        <p14:creationId xmlns:p14="http://schemas.microsoft.com/office/powerpoint/2010/main" val="152471180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1D5D4-8FBE-BB39-B2C5-0FAED5746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6CBA751-3484-F579-D142-09277C046D9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fonctions avancées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FC5E8517-A6E0-FA3A-2AD4-14BB3A5DF4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B50105CC-C478-89CE-8258-4C3739FB6CB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b="1" dirty="0"/>
              <a:t>Une fonction permet d’isoler un traitement</a:t>
            </a:r>
          </a:p>
          <a:p>
            <a:pPr marL="0" indent="0">
              <a:buNone/>
            </a:pPr>
            <a:r>
              <a:rPr lang="fr-FR" dirty="0"/>
              <a:t>Une fonction peut recevoir des </a:t>
            </a:r>
            <a:r>
              <a:rPr lang="fr-FR" b="1" dirty="0"/>
              <a:t>paramètres</a:t>
            </a:r>
            <a:r>
              <a:rPr lang="fr-FR" dirty="0"/>
              <a:t> et retourner une </a:t>
            </a:r>
            <a:r>
              <a:rPr lang="fr-FR" b="1" dirty="0"/>
              <a:t>valeur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FONCTION </a:t>
            </a:r>
            <a:r>
              <a:rPr lang="fr-FR" dirty="0" err="1"/>
              <a:t>calculerMoyenne</a:t>
            </a:r>
            <a:r>
              <a:rPr lang="fr-FR" dirty="0"/>
              <a:t>(somme, </a:t>
            </a:r>
            <a:r>
              <a:rPr lang="fr-FR" dirty="0" err="1"/>
              <a:t>nombreMesures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	RETOURNER somme / </a:t>
            </a:r>
            <a:r>
              <a:rPr lang="fr-FR" dirty="0" err="1"/>
              <a:t>nombreMesures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FIN FONCTION</a:t>
            </a:r>
          </a:p>
          <a:p>
            <a:pPr marL="0" indent="0">
              <a:buNone/>
            </a:pPr>
            <a:r>
              <a:rPr lang="fr-FR" b="1" dirty="0"/>
              <a:t>Utilisation :</a:t>
            </a:r>
          </a:p>
          <a:p>
            <a:pPr marL="0" indent="0">
              <a:buNone/>
            </a:pPr>
            <a:r>
              <a:rPr lang="fr-FR" dirty="0"/>
              <a:t>moyenne = </a:t>
            </a:r>
            <a:r>
              <a:rPr lang="fr-FR" dirty="0" err="1"/>
              <a:t>calculerMoyenne</a:t>
            </a:r>
            <a:r>
              <a:rPr lang="fr-FR" dirty="0"/>
              <a:t>(240, 5)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465801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28D7-7062-7325-C501-590285B5B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80B13524-CFAD-6D33-6782-57EAD1087B7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fonctions avancées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5E0D4A3D-72FD-1A78-CDB3-95B6D1039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4CB13DDA-CDF2-F465-927E-53C5261D5DA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Une fonction devrait idéalement avoir </a:t>
            </a:r>
            <a:r>
              <a:rPr lang="fr-FR" b="1" dirty="0"/>
              <a:t>une responsabilité claire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Exemples :</a:t>
            </a:r>
          </a:p>
          <a:p>
            <a:r>
              <a:rPr lang="fr-FR" dirty="0" err="1"/>
              <a:t>lireHumidite</a:t>
            </a:r>
            <a:r>
              <a:rPr lang="fr-FR" dirty="0"/>
              <a:t>()</a:t>
            </a:r>
          </a:p>
          <a:p>
            <a:r>
              <a:rPr lang="fr-FR" dirty="0" err="1"/>
              <a:t>calculerMoyenne</a:t>
            </a:r>
            <a:r>
              <a:rPr lang="fr-FR" dirty="0"/>
              <a:t>()</a:t>
            </a:r>
          </a:p>
          <a:p>
            <a:r>
              <a:rPr lang="fr-FR" dirty="0" err="1"/>
              <a:t>determinerEtat</a:t>
            </a:r>
            <a:r>
              <a:rPr lang="fr-FR" dirty="0"/>
              <a:t>()</a:t>
            </a:r>
          </a:p>
          <a:p>
            <a:r>
              <a:rPr lang="fr-FR" dirty="0" err="1"/>
              <a:t>afficherEtat</a:t>
            </a:r>
            <a:r>
              <a:rPr lang="fr-FR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81742130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6A6C-7788-2623-0067-34591798A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481A7DF4-8DAE-B413-0088-F8AD8FE732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fonctions avancées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AFA264FB-C7F7-C645-AD80-57EDB92DF8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E895E1A3-574F-06E0-9D38-4D9AB38081F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– Comprendre les paramètres</a:t>
            </a:r>
          </a:p>
          <a:p>
            <a:r>
              <a:rPr lang="fr-FR" dirty="0"/>
              <a:t>On considère :</a:t>
            </a:r>
            <a:br>
              <a:rPr lang="fr-FR" dirty="0"/>
            </a:br>
            <a:r>
              <a:rPr lang="fr-FR" dirty="0"/>
              <a:t>FONCTION additionner(a, b)</a:t>
            </a:r>
            <a:br>
              <a:rPr lang="fr-FR" dirty="0"/>
            </a:br>
            <a:r>
              <a:rPr lang="fr-FR" dirty="0"/>
              <a:t>    RETOURNER a + b</a:t>
            </a:r>
            <a:br>
              <a:rPr lang="fr-FR" dirty="0"/>
            </a:br>
            <a:r>
              <a:rPr lang="fr-FR" dirty="0"/>
              <a:t>FIN FONCTION</a:t>
            </a:r>
          </a:p>
          <a:p>
            <a:r>
              <a:rPr lang="fr-FR" dirty="0"/>
              <a:t>Que valent :</a:t>
            </a:r>
            <a:br>
              <a:rPr lang="fr-FR" dirty="0"/>
            </a:br>
            <a:r>
              <a:rPr lang="fr-FR" dirty="0"/>
              <a:t>additionner(3, 5)</a:t>
            </a:r>
            <a:br>
              <a:rPr lang="fr-FR" dirty="0"/>
            </a:br>
            <a:r>
              <a:rPr lang="fr-FR" dirty="0"/>
              <a:t>additionner(10, 2)</a:t>
            </a:r>
            <a:br>
              <a:rPr lang="fr-FR" dirty="0"/>
            </a:br>
            <a:r>
              <a:rPr lang="fr-FR" dirty="0"/>
              <a:t>additionner(7, -2)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272602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87F17-CD5F-BDEA-22B9-CBD210164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7DACC7F3-98D3-9581-85C0-AE2EE8DA32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fonctions avancées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805B2CBD-75AD-2F53-2978-73B589D75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ED859AB9-7605-B3F9-224A-4782E48EF078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– Transformer un traitement en fonction</a:t>
            </a:r>
          </a:p>
          <a:p>
            <a:r>
              <a:rPr lang="fr-FR" dirty="0"/>
              <a:t>On dispose de :</a:t>
            </a:r>
            <a:br>
              <a:rPr lang="fr-FR" dirty="0"/>
            </a:br>
            <a:r>
              <a:rPr lang="fr-FR" dirty="0" err="1"/>
              <a:t>humidite</a:t>
            </a:r>
            <a:r>
              <a:rPr lang="fr-FR" dirty="0"/>
              <a:t> = 32</a:t>
            </a:r>
            <a:br>
              <a:rPr lang="fr-FR" dirty="0"/>
            </a:br>
            <a:r>
              <a:rPr lang="fr-FR" dirty="0"/>
              <a:t>seuil = 40</a:t>
            </a:r>
          </a:p>
          <a:p>
            <a:r>
              <a:rPr lang="fr-FR" dirty="0"/>
              <a:t>Écrire une fonction :</a:t>
            </a:r>
            <a:br>
              <a:rPr lang="fr-FR" dirty="0"/>
            </a:br>
            <a:r>
              <a:rPr lang="fr-FR" dirty="0" err="1"/>
              <a:t>doitArroser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, seuil)</a:t>
            </a:r>
            <a:br>
              <a:rPr lang="fr-FR" dirty="0"/>
            </a:br>
            <a:r>
              <a:rPr lang="fr-FR" dirty="0"/>
              <a:t>qui retourne vrai lorsque la plante doit être arrosée.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7757197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53F0B-987D-CCA7-E52F-4BE7AE20E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D7075B6-6DC2-388E-6F48-6D18D55927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tableaux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A86D781-A0E2-EF56-285B-C2CD652D02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DD9922F3-B30D-7A2E-A20A-72D841B357A4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/>
              <a:t>Un tableau permet de stocker plusieurs valeurs.</a:t>
            </a:r>
          </a:p>
          <a:p>
            <a:r>
              <a:rPr lang="fr-FR" dirty="0"/>
              <a:t>Au lieu de créer :</a:t>
            </a:r>
            <a:br>
              <a:rPr lang="fr-FR" dirty="0"/>
            </a:br>
            <a:r>
              <a:rPr lang="fr-FR" dirty="0"/>
              <a:t>humidite1 = 42</a:t>
            </a:r>
            <a:br>
              <a:rPr lang="fr-FR" dirty="0"/>
            </a:br>
            <a:r>
              <a:rPr lang="fr-FR" dirty="0"/>
              <a:t>humidite2 = 38</a:t>
            </a:r>
            <a:br>
              <a:rPr lang="fr-FR" dirty="0"/>
            </a:br>
            <a:r>
              <a:rPr lang="fr-FR" dirty="0"/>
              <a:t>humidite3 = 51</a:t>
            </a:r>
            <a:br>
              <a:rPr lang="fr-FR" dirty="0"/>
            </a:br>
            <a:r>
              <a:rPr lang="fr-FR" dirty="0"/>
              <a:t>humidite4 = 29</a:t>
            </a:r>
          </a:p>
          <a:p>
            <a:r>
              <a:rPr lang="fr-FR" dirty="0"/>
              <a:t>On regroupe les valeurs :</a:t>
            </a:r>
            <a:br>
              <a:rPr lang="fr-FR" dirty="0"/>
            </a:br>
            <a:r>
              <a:rPr lang="fr-FR" dirty="0" err="1"/>
              <a:t>humidites</a:t>
            </a:r>
            <a:r>
              <a:rPr lang="fr-FR" dirty="0"/>
              <a:t> = [42, 38, 51, 29]</a:t>
            </a:r>
          </a:p>
          <a:p>
            <a:r>
              <a:rPr lang="fr-FR" dirty="0"/>
              <a:t>Puis on peut les parcourir :</a:t>
            </a:r>
            <a:br>
              <a:rPr lang="fr-FR" dirty="0"/>
            </a:br>
            <a:r>
              <a:rPr lang="fr-FR" dirty="0"/>
              <a:t>POUR CHAQUE </a:t>
            </a:r>
            <a:r>
              <a:rPr lang="fr-FR" dirty="0" err="1"/>
              <a:t>humidite</a:t>
            </a:r>
            <a:r>
              <a:rPr lang="fr-FR" dirty="0"/>
              <a:t> DANS </a:t>
            </a:r>
            <a:r>
              <a:rPr lang="fr-FR" dirty="0" err="1"/>
              <a:t>humidites</a:t>
            </a:r>
            <a:br>
              <a:rPr lang="fr-FR" dirty="0"/>
            </a:br>
            <a:r>
              <a:rPr lang="fr-FR" dirty="0"/>
              <a:t>	afficher </a:t>
            </a:r>
            <a:r>
              <a:rPr lang="fr-FR" dirty="0" err="1"/>
              <a:t>humidite</a:t>
            </a:r>
            <a:br>
              <a:rPr lang="fr-FR" dirty="0"/>
            </a:br>
            <a:r>
              <a:rPr lang="fr-FR" dirty="0"/>
              <a:t>FIN POUR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649401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0AB2C-28DF-555A-F251-9E33450C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0949E8AB-CCEA-6265-283D-EBDC13AE86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tableaux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67DDA733-B14D-8A4C-FC39-1A1043B79C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DC529446-EFDB-CB6E-A452-B62226ED2D9E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1 - Manipuler un tableau</a:t>
            </a:r>
          </a:p>
          <a:p>
            <a:r>
              <a:rPr lang="fr-FR" dirty="0"/>
              <a:t>On dispose des mesures :</a:t>
            </a:r>
            <a:br>
              <a:rPr lang="fr-FR" dirty="0"/>
            </a:br>
            <a:r>
              <a:rPr lang="fr-FR" dirty="0" err="1"/>
              <a:t>humidites</a:t>
            </a:r>
            <a:r>
              <a:rPr lang="fr-FR" dirty="0"/>
              <a:t> = [42, 35, 51, 28, 46]</a:t>
            </a:r>
          </a:p>
          <a:p>
            <a:r>
              <a:rPr lang="fr-FR" dirty="0"/>
              <a:t>Sur feuille :</a:t>
            </a:r>
            <a:br>
              <a:rPr lang="fr-FR" dirty="0"/>
            </a:br>
            <a:r>
              <a:rPr lang="fr-FR" dirty="0"/>
              <a:t>Combien d'éléments contient le tableau ? </a:t>
            </a:r>
            <a:br>
              <a:rPr lang="fr-FR" dirty="0"/>
            </a:br>
            <a:r>
              <a:rPr lang="fr-FR" dirty="0"/>
              <a:t>Quelle est la première valeur ? </a:t>
            </a:r>
            <a:br>
              <a:rPr lang="fr-FR" dirty="0"/>
            </a:br>
            <a:r>
              <a:rPr lang="fr-FR" dirty="0"/>
              <a:t>Quelle est la dernière ? </a:t>
            </a:r>
            <a:br>
              <a:rPr lang="fr-FR" dirty="0"/>
            </a:br>
            <a:r>
              <a:rPr lang="fr-FR" dirty="0"/>
              <a:t>Combien de valeurs sont inférieures à 40 ?</a:t>
            </a:r>
          </a:p>
          <a:p>
            <a:r>
              <a:rPr lang="fr-FR" dirty="0"/>
              <a:t>Écrire l’algorithme permettant d’obtenir automatiquement la réponse à la dernière question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6996043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2CD66-F5CD-FBD3-A274-1C45DB271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E4290E4E-62C5-6E65-F6F5-0B8BF59A48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tableaux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9CDA8073-BE59-46B4-4CB1-41F1D29FD6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8DA98F25-9DC4-8E66-635F-57C11230D2A3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2 - Trouver une valeur minimale</a:t>
            </a:r>
          </a:p>
          <a:p>
            <a:pPr marL="0" indent="0">
              <a:buNone/>
            </a:pPr>
            <a:r>
              <a:rPr lang="fr-FR" dirty="0"/>
              <a:t>Avec :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/>
              <a:t>humidites</a:t>
            </a:r>
            <a:r>
              <a:rPr lang="fr-FR" dirty="0"/>
              <a:t> = [42, 35, 51, 28, 46]</a:t>
            </a:r>
          </a:p>
          <a:p>
            <a:r>
              <a:rPr lang="fr-FR" dirty="0"/>
              <a:t>Écrire un algorithme permettant de trouver l'humidité la plus faible.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097138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26735-32EE-FE5B-156C-1423D83CD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7B133CC2-EB5F-41D2-312D-22608E54CA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tableaux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1EE3EDB2-BDB1-163A-5953-518423B71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3D3F7758-4C50-B296-AEB6-69AE0117E61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3 - Créer une fonction travaillant sur un tableau</a:t>
            </a:r>
          </a:p>
          <a:p>
            <a:r>
              <a:rPr lang="fr-FR" dirty="0"/>
              <a:t>Créer :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err="1"/>
              <a:t>calculerMoyenne</a:t>
            </a:r>
            <a:r>
              <a:rPr lang="fr-FR" dirty="0"/>
              <a:t>(</a:t>
            </a:r>
            <a:r>
              <a:rPr lang="fr-FR" dirty="0" err="1"/>
              <a:t>humidites</a:t>
            </a:r>
            <a:r>
              <a:rPr lang="fr-FR" dirty="0"/>
              <a:t>)</a:t>
            </a:r>
          </a:p>
          <a:p>
            <a:r>
              <a:rPr lang="fr-FR" dirty="0"/>
              <a:t>qui retourne la moyenne des mesures contenues dans le tableau.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7815545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52BB4-ADB0-F53D-5A7F-DB616C55B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3B6A421B-9276-3A41-BA5C-6C554394872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Décomposition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EBBE8E02-BDFE-5E88-CD3F-880321DE6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AA4FE96E-DE39-6B4C-E584-27DA791D7A4E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dirty="0"/>
              <a:t>Au lieu d’écrire un programme monolithique :</a:t>
            </a:r>
            <a:br>
              <a:rPr lang="fr-FR" dirty="0"/>
            </a:br>
            <a:r>
              <a:rPr lang="fr-FR" dirty="0"/>
              <a:t>Surveiller le potager</a:t>
            </a:r>
          </a:p>
          <a:p>
            <a:r>
              <a:rPr lang="fr-FR" dirty="0"/>
              <a:t>On identifie des sous-problèmes :</a:t>
            </a:r>
            <a:br>
              <a:rPr lang="fr-FR" dirty="0"/>
            </a:br>
            <a:r>
              <a:rPr lang="fr-FR" dirty="0"/>
              <a:t>Surveiller le potager</a:t>
            </a:r>
            <a:br>
              <a:rPr lang="fr-FR" dirty="0"/>
            </a:br>
            <a:r>
              <a:rPr lang="fr-FR" dirty="0"/>
              <a:t>        │</a:t>
            </a:r>
            <a:br>
              <a:rPr lang="fr-FR" dirty="0"/>
            </a:br>
            <a:r>
              <a:rPr lang="fr-FR" dirty="0"/>
              <a:t>        ├── Lire les mesures</a:t>
            </a:r>
            <a:br>
              <a:rPr lang="fr-FR" dirty="0"/>
            </a:br>
            <a:r>
              <a:rPr lang="fr-FR" dirty="0"/>
              <a:t>        ├── Calculer la moyenne</a:t>
            </a:r>
            <a:br>
              <a:rPr lang="fr-FR" dirty="0"/>
            </a:br>
            <a:r>
              <a:rPr lang="fr-FR" dirty="0"/>
              <a:t>        ├── Déterminer l'état</a:t>
            </a:r>
            <a:br>
              <a:rPr lang="fr-FR" dirty="0"/>
            </a:br>
            <a:r>
              <a:rPr lang="fr-FR" dirty="0"/>
              <a:t>        └── Afficher le résultat</a:t>
            </a:r>
          </a:p>
          <a:p>
            <a:r>
              <a:rPr lang="fr-FR" b="1" dirty="0"/>
              <a:t>Un problème complexe devient plus simple lorsqu’on le découpe en petites tâches indépendantes.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9172186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BF16D-A807-D95E-AC5E-666CADBCE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BA29AC02-FF54-3F7D-FC45-0E8EE0535F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Décomposition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63A91CA-4BC9-35DD-4D27-FC9F7A6CF0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90F6E083-0F41-57DC-8441-4984E6EC5251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1 sur feuille : concevoir une solution avant de coder.</a:t>
            </a:r>
          </a:p>
          <a:p>
            <a:r>
              <a:rPr lang="fr-FR" dirty="0"/>
              <a:t>Le système doit :</a:t>
            </a:r>
          </a:p>
          <a:p>
            <a:pPr marL="0" indent="0">
              <a:buNone/>
            </a:pPr>
            <a:r>
              <a:rPr lang="fr-FR" dirty="0"/>
              <a:t>Relever les valeurs d'humidité de quatre capteurs, calculer la moyenne, déterminer si le potager manque d'eau et afficher un message.</a:t>
            </a:r>
          </a:p>
          <a:p>
            <a:r>
              <a:rPr lang="fr-FR" dirty="0"/>
              <a:t>Sur feuille, proposer les différentes tâches du programme.</a:t>
            </a:r>
          </a:p>
          <a:p>
            <a:r>
              <a:rPr lang="fr-FR" dirty="0"/>
              <a:t>Préciser ensuite les entrées et sorties des fonctions.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37829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4924-6983-01D3-6E14-E14B110B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0F63FD74-7923-2AFB-3CC8-A72A5C4DD8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Décomposition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C691CB64-6305-A1F5-0DDF-F493AF843E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AABC8001-054D-CCFF-9C01-7266C598F58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9" y="3586783"/>
            <a:ext cx="22493759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Exercice 2 : Construire le programme complet</a:t>
            </a:r>
          </a:p>
          <a:p>
            <a:r>
              <a:rPr lang="fr-FR" dirty="0"/>
              <a:t>On dispose des mesures :</a:t>
            </a:r>
            <a:br>
              <a:rPr lang="fr-FR" dirty="0"/>
            </a:br>
            <a:r>
              <a:rPr lang="fr-FR" dirty="0" err="1"/>
              <a:t>humidites</a:t>
            </a:r>
            <a:r>
              <a:rPr lang="fr-FR" dirty="0"/>
              <a:t> = [27, 31, 35, 42, 30]</a:t>
            </a:r>
          </a:p>
          <a:p>
            <a:r>
              <a:rPr lang="fr-FR" dirty="0"/>
              <a:t>Créer un programme organisé en fonctions qui :</a:t>
            </a:r>
            <a:br>
              <a:rPr lang="fr-FR" dirty="0"/>
            </a:br>
            <a:r>
              <a:rPr lang="fr-FR" dirty="0"/>
              <a:t>calcule la moyenne ; </a:t>
            </a:r>
            <a:br>
              <a:rPr lang="fr-FR" dirty="0"/>
            </a:br>
            <a:r>
              <a:rPr lang="fr-FR" dirty="0"/>
              <a:t>trouve la valeur minimale ; </a:t>
            </a:r>
            <a:br>
              <a:rPr lang="fr-FR" dirty="0"/>
            </a:br>
            <a:r>
              <a:rPr lang="fr-FR" dirty="0"/>
              <a:t>compte les mesures inférieures à 35 ; </a:t>
            </a:r>
            <a:br>
              <a:rPr lang="fr-FR" dirty="0"/>
            </a:br>
            <a:r>
              <a:rPr lang="fr-FR" dirty="0"/>
              <a:t>détermine l'état général du potager. </a:t>
            </a:r>
          </a:p>
          <a:p>
            <a:r>
              <a:rPr lang="fr-FR" dirty="0"/>
              <a:t>Règles :</a:t>
            </a:r>
            <a:br>
              <a:rPr lang="fr-FR" dirty="0"/>
            </a:br>
            <a:r>
              <a:rPr lang="fr-FR" dirty="0"/>
              <a:t>moyenne &lt; 30       → "Très sec« </a:t>
            </a:r>
            <a:br>
              <a:rPr lang="fr-FR" dirty="0"/>
            </a:br>
            <a:r>
              <a:rPr lang="fr-FR" dirty="0"/>
              <a:t>30 à 45            → "À surveiller« </a:t>
            </a:r>
            <a:br>
              <a:rPr lang="fr-FR" dirty="0"/>
            </a:br>
            <a:r>
              <a:rPr lang="fr-FR" dirty="0"/>
              <a:t>&gt; 45               → "Humidité correcte"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3733190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271A6-AEBB-1B8C-110C-BFF171723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85F7338-0332-C055-D9EB-4434F7D138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Défi au tableau - Quel programme est le meilleur ?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5E9484EF-C758-E645-822B-715CE9CEFA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90D4563A-FE35-6010-03FB-706BF4A018FE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9692160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r>
              <a:rPr lang="fr-FR" b="1" dirty="0"/>
              <a:t>Programme A</a:t>
            </a:r>
          </a:p>
          <a:p>
            <a:pPr marL="0" indent="0">
              <a:buNone/>
            </a:pPr>
            <a:r>
              <a:rPr lang="fr-FR" dirty="0"/>
              <a:t>POUR CHAQUE </a:t>
            </a:r>
            <a:r>
              <a:rPr lang="fr-FR" dirty="0" err="1"/>
              <a:t>humidite</a:t>
            </a:r>
            <a:r>
              <a:rPr lang="fr-FR" dirty="0"/>
              <a:t> DANS </a:t>
            </a:r>
            <a:r>
              <a:rPr lang="fr-FR" dirty="0" err="1"/>
              <a:t>humidites</a:t>
            </a:r>
            <a:br>
              <a:rPr lang="fr-FR" dirty="0"/>
            </a:br>
            <a:r>
              <a:rPr lang="fr-FR" dirty="0"/>
              <a:t>  </a:t>
            </a:r>
            <a:r>
              <a:rPr lang="fr-FR" dirty="0" err="1"/>
              <a:t>calculerMoyenne</a:t>
            </a:r>
            <a:br>
              <a:rPr lang="fr-FR" dirty="0"/>
            </a:br>
            <a:r>
              <a:rPr lang="fr-FR" dirty="0"/>
              <a:t>FIN POUR</a:t>
            </a:r>
          </a:p>
          <a:p>
            <a:pPr marL="0" indent="0">
              <a:buNone/>
            </a:pPr>
            <a:r>
              <a:rPr lang="fr-FR" dirty="0"/>
              <a:t>POUR CHAQUE </a:t>
            </a:r>
            <a:r>
              <a:rPr lang="fr-FR" dirty="0" err="1"/>
              <a:t>humidite</a:t>
            </a:r>
            <a:r>
              <a:rPr lang="fr-FR" dirty="0"/>
              <a:t> DANS </a:t>
            </a:r>
            <a:r>
              <a:rPr lang="fr-FR" dirty="0" err="1"/>
              <a:t>humidites</a:t>
            </a:r>
            <a:br>
              <a:rPr lang="fr-FR" dirty="0"/>
            </a:br>
            <a:r>
              <a:rPr lang="fr-FR" dirty="0"/>
              <a:t>   </a:t>
            </a:r>
            <a:r>
              <a:rPr lang="fr-FR" dirty="0" err="1"/>
              <a:t>trouverMinimum</a:t>
            </a:r>
            <a:br>
              <a:rPr lang="fr-FR" dirty="0"/>
            </a:br>
            <a:r>
              <a:rPr lang="fr-FR" dirty="0"/>
              <a:t>FIN POUR</a:t>
            </a:r>
          </a:p>
          <a:p>
            <a:pPr marL="0" indent="0">
              <a:buNone/>
            </a:pPr>
            <a:r>
              <a:rPr lang="fr-FR" dirty="0"/>
              <a:t>SI ...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afficherEtat</a:t>
            </a:r>
            <a:br>
              <a:rPr lang="fr-FR" dirty="0"/>
            </a:br>
            <a:r>
              <a:rPr lang="fr-FR" dirty="0"/>
              <a:t>FIN SI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A4C6A3D-D8E2-7E86-3125-24EED52CE518}"/>
              </a:ext>
            </a:extLst>
          </p:cNvPr>
          <p:cNvSpPr txBox="1"/>
          <p:nvPr/>
        </p:nvSpPr>
        <p:spPr>
          <a:xfrm>
            <a:off x="11887200" y="3151857"/>
            <a:ext cx="11290300" cy="74122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b="1" dirty="0"/>
              <a:t>Programme B</a:t>
            </a:r>
          </a:p>
          <a:p>
            <a:r>
              <a:rPr lang="fr-FR" dirty="0"/>
              <a:t>moyenne = </a:t>
            </a:r>
            <a:r>
              <a:rPr lang="fr-FR" dirty="0" err="1"/>
              <a:t>calculerMoyenne</a:t>
            </a:r>
            <a:r>
              <a:rPr lang="fr-FR" dirty="0"/>
              <a:t>(</a:t>
            </a:r>
            <a:r>
              <a:rPr lang="fr-FR" dirty="0" err="1"/>
              <a:t>humidites</a:t>
            </a:r>
            <a:r>
              <a:rPr lang="fr-FR" dirty="0"/>
              <a:t>)</a:t>
            </a:r>
          </a:p>
          <a:p>
            <a:r>
              <a:rPr lang="fr-FR" dirty="0"/>
              <a:t>minimum = </a:t>
            </a:r>
            <a:r>
              <a:rPr lang="fr-FR" dirty="0" err="1"/>
              <a:t>trouverMinimum</a:t>
            </a:r>
            <a:r>
              <a:rPr lang="fr-FR" dirty="0"/>
              <a:t>(</a:t>
            </a:r>
            <a:r>
              <a:rPr lang="fr-FR" dirty="0" err="1"/>
              <a:t>humidites</a:t>
            </a:r>
            <a:r>
              <a:rPr lang="fr-FR" dirty="0"/>
              <a:t>)</a:t>
            </a:r>
          </a:p>
          <a:p>
            <a:r>
              <a:rPr lang="fr-FR" dirty="0" err="1"/>
              <a:t>etat</a:t>
            </a:r>
            <a:r>
              <a:rPr lang="fr-FR" dirty="0"/>
              <a:t> = </a:t>
            </a:r>
            <a:r>
              <a:rPr lang="fr-FR" dirty="0" err="1"/>
              <a:t>determinerEtat</a:t>
            </a:r>
            <a:r>
              <a:rPr lang="fr-FR" dirty="0"/>
              <a:t>(moyenne)</a:t>
            </a:r>
          </a:p>
          <a:p>
            <a:endParaRPr lang="fr-FR" dirty="0"/>
          </a:p>
          <a:p>
            <a:r>
              <a:rPr lang="fr-FR" dirty="0" err="1"/>
              <a:t>afficherResultats</a:t>
            </a:r>
            <a:r>
              <a:rPr lang="fr-FR" dirty="0"/>
              <a:t>(moyenne, minimum, </a:t>
            </a:r>
            <a:r>
              <a:rPr lang="fr-FR" dirty="0" err="1"/>
              <a:t>etat</a:t>
            </a:r>
            <a:r>
              <a:rPr lang="fr-FR" dirty="0"/>
              <a:t>)</a:t>
            </a:r>
            <a:endParaRPr kumimoji="0" lang="fr-FR" sz="4000" b="0" i="0" u="none" strike="noStrike" cap="none" spc="0" normalizeH="0" baseline="0" dirty="0">
              <a:ln>
                <a:noFill/>
              </a:ln>
              <a:solidFill>
                <a:srgbClr val="53585F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856142111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21DF8-2CC2-8F8D-B791-051DA3E42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5DD887B-F571-A4DE-E595-16A69660E1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52248B75-6A4F-5FF2-7ADB-05454228C3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F1D10D0-086D-DDBB-B578-9F97FB35E17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12361220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Un algorithme complexe combine plusieurs mécanismes.</a:t>
            </a:r>
          </a:p>
          <a:p>
            <a:pPr marL="0" indent="0">
              <a:buNone/>
            </a:pPr>
            <a:r>
              <a:rPr lang="fr-FR" dirty="0"/>
              <a:t>Un même problème peut nécessiter :</a:t>
            </a:r>
          </a:p>
          <a:p>
            <a:pPr marL="0" indent="0">
              <a:buNone/>
            </a:pPr>
            <a:r>
              <a:rPr lang="fr-FR" dirty="0"/>
              <a:t>Variables</a:t>
            </a:r>
            <a:br>
              <a:rPr lang="fr-FR" dirty="0"/>
            </a:br>
            <a:r>
              <a:rPr lang="fr-FR" dirty="0"/>
              <a:t>+ conditions</a:t>
            </a:r>
            <a:br>
              <a:rPr lang="fr-FR" dirty="0"/>
            </a:br>
            <a:r>
              <a:rPr lang="fr-FR" dirty="0"/>
              <a:t>+ boucles</a:t>
            </a:r>
            <a:br>
              <a:rPr lang="fr-FR" dirty="0"/>
            </a:br>
            <a:r>
              <a:rPr lang="fr-FR" dirty="0"/>
              <a:t>+ tableaux</a:t>
            </a:r>
            <a:br>
              <a:rPr lang="fr-FR" dirty="0"/>
            </a:br>
            <a:r>
              <a:rPr lang="fr-FR" dirty="0"/>
              <a:t>+ fonctions</a:t>
            </a:r>
          </a:p>
          <a:p>
            <a:pPr marL="0" indent="0">
              <a:buNone/>
            </a:pPr>
            <a:r>
              <a:rPr lang="fr-FR" dirty="0"/>
              <a:t>Exemple : déterminer quelle table potagère doit être traitée en priorité.</a:t>
            </a:r>
          </a:p>
          <a:p>
            <a:pPr marL="0" indent="0">
              <a:buNone/>
            </a:pPr>
            <a:r>
              <a:rPr lang="fr-FR" dirty="0" err="1"/>
              <a:t>humidites</a:t>
            </a:r>
            <a:r>
              <a:rPr lang="fr-FR" dirty="0"/>
              <a:t> = [45, 18, 37, 29, 52]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2893C8-96D1-E198-0ED6-0E44D1D48E85}"/>
              </a:ext>
            </a:extLst>
          </p:cNvPr>
          <p:cNvSpPr txBox="1"/>
          <p:nvPr/>
        </p:nvSpPr>
        <p:spPr>
          <a:xfrm>
            <a:off x="14877535" y="6987933"/>
            <a:ext cx="7008329" cy="7450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dirty="0"/>
              <a:t>Le programme doit :</a:t>
            </a:r>
          </a:p>
          <a:p>
            <a:r>
              <a:rPr lang="fr-FR" dirty="0"/>
              <a:t>parcourir les mesures</a:t>
            </a:r>
            <a:br>
              <a:rPr lang="fr-FR" dirty="0"/>
            </a:br>
            <a:r>
              <a:rPr lang="fr-FR" dirty="0"/>
              <a:t>↓</a:t>
            </a:r>
            <a:br>
              <a:rPr lang="fr-FR" dirty="0"/>
            </a:br>
            <a:r>
              <a:rPr lang="fr-FR" dirty="0"/>
              <a:t>identifier la plus faible</a:t>
            </a:r>
            <a:br>
              <a:rPr lang="fr-FR" dirty="0"/>
            </a:br>
            <a:r>
              <a:rPr lang="fr-FR" dirty="0"/>
              <a:t>↓</a:t>
            </a:r>
            <a:br>
              <a:rPr lang="fr-FR" dirty="0"/>
            </a:br>
            <a:r>
              <a:rPr lang="fr-FR" dirty="0"/>
              <a:t>retrouver la table concernée</a:t>
            </a:r>
            <a:br>
              <a:rPr lang="fr-FR" dirty="0"/>
            </a:br>
            <a:r>
              <a:rPr lang="fr-FR" dirty="0"/>
              <a:t>↓</a:t>
            </a:r>
            <a:br>
              <a:rPr lang="fr-FR" dirty="0"/>
            </a:br>
            <a:r>
              <a:rPr lang="fr-FR" dirty="0"/>
              <a:t>déterminer son niveau d'urgence</a:t>
            </a:r>
          </a:p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4000" b="0" i="0" u="none" strike="noStrike" cap="none" spc="0" normalizeH="0" baseline="0" dirty="0">
              <a:ln>
                <a:noFill/>
              </a:ln>
              <a:solidFill>
                <a:srgbClr val="53585F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88504923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E44A0-8580-F6E1-2C44-32DDA87DB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8082FB0-25F2-C320-B286-6CFF4C42F5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CC78C14-FAF4-AF83-7EAA-05743C3E2C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0D23DB88-221E-DBC9-83DC-E7F032755794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Exercice 1 - Trouver la table la plus sèche</a:t>
            </a:r>
          </a:p>
          <a:p>
            <a:pPr marL="0" indent="0">
              <a:buNone/>
            </a:pPr>
            <a:r>
              <a:rPr lang="fr-FR" dirty="0"/>
              <a:t>On dispose de cinq tables :</a:t>
            </a:r>
          </a:p>
          <a:p>
            <a:pPr marL="0" indent="0">
              <a:buNone/>
            </a:pPr>
            <a:r>
              <a:rPr lang="fr-FR" dirty="0" err="1"/>
              <a:t>humidites</a:t>
            </a:r>
            <a:r>
              <a:rPr lang="fr-FR" dirty="0"/>
              <a:t> = [42, 35, 51, 28, 46]</a:t>
            </a:r>
          </a:p>
          <a:p>
            <a:pPr marL="0" indent="0">
              <a:buNone/>
            </a:pPr>
            <a:r>
              <a:rPr lang="fr-FR" dirty="0"/>
              <a:t>Les indices correspondent aux numéros des tables :</a:t>
            </a:r>
            <a:br>
              <a:rPr lang="fr-FR" dirty="0"/>
            </a:br>
            <a:r>
              <a:rPr lang="fr-FR" dirty="0"/>
              <a:t>Table 1 → 42</a:t>
            </a:r>
            <a:br>
              <a:rPr lang="fr-FR" dirty="0"/>
            </a:br>
            <a:r>
              <a:rPr lang="fr-FR" dirty="0"/>
              <a:t>Table 2 → 35</a:t>
            </a:r>
            <a:br>
              <a:rPr lang="fr-FR" dirty="0"/>
            </a:br>
            <a:r>
              <a:rPr lang="fr-FR" dirty="0"/>
              <a:t>Table 3 → 51 etc.</a:t>
            </a:r>
          </a:p>
          <a:p>
            <a:pPr marL="0" indent="0">
              <a:buNone/>
            </a:pPr>
            <a:r>
              <a:rPr lang="fr-FR" dirty="0"/>
              <a:t>Écrire un algorithme permettant d'afficher :</a:t>
            </a:r>
            <a:br>
              <a:rPr lang="fr-FR" dirty="0"/>
            </a:br>
            <a:r>
              <a:rPr lang="fr-FR" dirty="0"/>
              <a:t>Table la plus sèche : 4</a:t>
            </a:r>
            <a:br>
              <a:rPr lang="fr-FR" dirty="0"/>
            </a:br>
            <a:r>
              <a:rPr lang="fr-FR" dirty="0"/>
              <a:t>Humidité : 28</a:t>
            </a:r>
          </a:p>
        </p:txBody>
      </p:sp>
    </p:spTree>
    <p:extLst>
      <p:ext uri="{BB962C8B-B14F-4D97-AF65-F5344CB8AC3E}">
        <p14:creationId xmlns:p14="http://schemas.microsoft.com/office/powerpoint/2010/main" val="188720616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B3D25-DE2C-F109-6E2B-6BFB7FDD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43229C98-53DC-6BE5-16C7-BD8F277C74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65A75435-566E-47D2-6C5C-9AD715F7F9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6D641B7-9D8D-FDF6-F6DC-44B7A3E42583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Exercice 2 - Classer les priorités</a:t>
            </a:r>
          </a:p>
          <a:p>
            <a:r>
              <a:rPr lang="fr-FR" dirty="0"/>
              <a:t>On considère :</a:t>
            </a:r>
            <a:br>
              <a:rPr lang="fr-FR" dirty="0"/>
            </a:br>
            <a:br>
              <a:rPr lang="fr-FR" dirty="0"/>
            </a:br>
            <a:r>
              <a:rPr lang="fr-FR" dirty="0" err="1"/>
              <a:t>humidites</a:t>
            </a:r>
            <a:r>
              <a:rPr lang="fr-FR" dirty="0"/>
              <a:t> = [17, 35, 62, 28, 44]</a:t>
            </a:r>
          </a:p>
          <a:p>
            <a:r>
              <a:rPr lang="fr-FR" dirty="0"/>
              <a:t>Pour chaque table :</a:t>
            </a:r>
            <a:br>
              <a:rPr lang="fr-FR" dirty="0"/>
            </a:br>
            <a:br>
              <a:rPr lang="fr-FR" dirty="0"/>
            </a:br>
            <a:r>
              <a:rPr lang="fr-FR" dirty="0"/>
              <a:t>&lt; 20       → URGENCE</a:t>
            </a:r>
            <a:br>
              <a:rPr lang="fr-FR" dirty="0"/>
            </a:br>
            <a:r>
              <a:rPr lang="fr-FR" dirty="0"/>
              <a:t>20 à 39    → À ARROSER</a:t>
            </a:r>
            <a:br>
              <a:rPr lang="fr-FR" dirty="0"/>
            </a:br>
            <a:r>
              <a:rPr lang="fr-FR" dirty="0"/>
              <a:t>40 à 60    → CORRECT</a:t>
            </a:r>
            <a:br>
              <a:rPr lang="fr-FR" dirty="0"/>
            </a:br>
            <a:r>
              <a:rPr lang="fr-FR" dirty="0"/>
              <a:t>&gt; 60       → TROP HUMIDE</a:t>
            </a:r>
          </a:p>
          <a:p>
            <a:r>
              <a:rPr lang="fr-FR" dirty="0"/>
              <a:t>Afficher l'état de chacune des tables.</a:t>
            </a:r>
          </a:p>
        </p:txBody>
      </p:sp>
    </p:spTree>
    <p:extLst>
      <p:ext uri="{BB962C8B-B14F-4D97-AF65-F5344CB8AC3E}">
        <p14:creationId xmlns:p14="http://schemas.microsoft.com/office/powerpoint/2010/main" val="322357505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824BF-88B1-4268-965F-57C1A6B8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83B8CAEF-B0AE-3957-7048-DF4F0E34C2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A5F7C3B5-85CD-FAEB-F3BF-7DCA199FE8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A196A916-7699-D234-77BA-8FFBD058986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3 - Ne pas faire confiance aux données</a:t>
            </a:r>
          </a:p>
          <a:p>
            <a:r>
              <a:rPr lang="fr-FR" dirty="0"/>
              <a:t>Un capteur d'humidité doit produire une valeur entre 0 et 100.</a:t>
            </a:r>
          </a:p>
          <a:p>
            <a:r>
              <a:rPr lang="fr-FR" dirty="0"/>
              <a:t>Écrire une fonction :</a:t>
            </a:r>
          </a:p>
          <a:p>
            <a:pPr marL="0" indent="0">
              <a:buNone/>
            </a:pPr>
            <a:r>
              <a:rPr lang="fr-FR" dirty="0" err="1"/>
              <a:t>mesureValide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)</a:t>
            </a:r>
          </a:p>
          <a:p>
            <a:r>
              <a:rPr lang="fr-FR" dirty="0"/>
              <a:t>qui retourne vrai uniquement lorsque la valeur est valide.</a:t>
            </a:r>
          </a:p>
        </p:txBody>
      </p:sp>
    </p:spTree>
    <p:extLst>
      <p:ext uri="{BB962C8B-B14F-4D97-AF65-F5344CB8AC3E}">
        <p14:creationId xmlns:p14="http://schemas.microsoft.com/office/powerpoint/2010/main" val="1219971837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7B8E-CA3D-CE24-C7EE-5CCB9320C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F917973E-926A-0F89-B527-661E23D9EF3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EFBAE4BC-4E29-07F0-B132-BB171E9D3A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75D1F7BD-6797-050E-61A0-E013C1FCCE58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/>
              <a:t>Exercice 4 - Déboguer un algorithme</a:t>
            </a:r>
          </a:p>
          <a:p>
            <a:r>
              <a:rPr lang="fr-FR" dirty="0"/>
              <a:t>Cet algorithme est censé calculer la moyenne :</a:t>
            </a:r>
          </a:p>
          <a:p>
            <a:pPr marL="0" indent="0">
              <a:buNone/>
            </a:pPr>
            <a:r>
              <a:rPr lang="fr-FR" dirty="0" err="1"/>
              <a:t>humidites</a:t>
            </a:r>
            <a:r>
              <a:rPr lang="fr-FR" dirty="0"/>
              <a:t> = [30, 40, 50]</a:t>
            </a:r>
          </a:p>
          <a:p>
            <a:pPr marL="0" indent="0">
              <a:buNone/>
            </a:pPr>
            <a:r>
              <a:rPr lang="fr-FR" dirty="0"/>
              <a:t>somme = 0</a:t>
            </a:r>
          </a:p>
          <a:p>
            <a:pPr marL="0" indent="0">
              <a:buNone/>
            </a:pPr>
            <a:r>
              <a:rPr lang="fr-FR" dirty="0"/>
              <a:t>POUR CHAQUE </a:t>
            </a:r>
            <a:r>
              <a:rPr lang="fr-FR" dirty="0" err="1"/>
              <a:t>humidite</a:t>
            </a:r>
            <a:r>
              <a:rPr lang="fr-FR" dirty="0"/>
              <a:t> DANS </a:t>
            </a:r>
            <a:r>
              <a:rPr lang="fr-FR" dirty="0" err="1"/>
              <a:t>humidites</a:t>
            </a:r>
            <a:br>
              <a:rPr lang="fr-FR" dirty="0"/>
            </a:br>
            <a:r>
              <a:rPr lang="fr-FR" dirty="0"/>
              <a:t>    somme = </a:t>
            </a:r>
            <a:r>
              <a:rPr lang="fr-FR" dirty="0" err="1"/>
              <a:t>humidite</a:t>
            </a:r>
            <a:br>
              <a:rPr lang="fr-FR" dirty="0"/>
            </a:br>
            <a:r>
              <a:rPr lang="fr-FR" dirty="0"/>
              <a:t>FIN POUR</a:t>
            </a:r>
          </a:p>
          <a:p>
            <a:pPr marL="0" indent="0">
              <a:buNone/>
            </a:pPr>
            <a:r>
              <a:rPr lang="fr-FR" dirty="0"/>
              <a:t>moyenne = somme / taille(</a:t>
            </a:r>
            <a:r>
              <a:rPr lang="fr-FR" dirty="0" err="1"/>
              <a:t>humidites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afficher moyenne</a:t>
            </a:r>
          </a:p>
          <a:p>
            <a:r>
              <a:rPr lang="fr-FR" dirty="0"/>
              <a:t>Quel est le problème ?</a:t>
            </a:r>
          </a:p>
        </p:txBody>
      </p:sp>
    </p:spTree>
    <p:extLst>
      <p:ext uri="{BB962C8B-B14F-4D97-AF65-F5344CB8AC3E}">
        <p14:creationId xmlns:p14="http://schemas.microsoft.com/office/powerpoint/2010/main" val="211545096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B864E-F190-64FF-B2C0-9AC76866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4586EC80-3486-285D-65CE-855E232C16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Complexité algorithmique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CC403A5-638E-59EA-A81D-B50672139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67EC8942-A8F3-A042-DB33-B2757FC1FDB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Exercice 5 - Améliorer un mauvais programme</a:t>
            </a:r>
          </a:p>
          <a:p>
            <a:r>
              <a:rPr lang="fr-FR" dirty="0"/>
              <a:t>Voici un programme fonctionnel :</a:t>
            </a:r>
          </a:p>
          <a:p>
            <a:pPr marL="0" indent="0">
              <a:buNone/>
            </a:pPr>
            <a:r>
              <a:rPr lang="fr-FR" dirty="0"/>
              <a:t>x = [32, 47, 21, 55]</a:t>
            </a:r>
            <a:br>
              <a:rPr lang="fr-FR" dirty="0"/>
            </a:br>
            <a:r>
              <a:rPr lang="fr-FR" dirty="0"/>
              <a:t>a = 0</a:t>
            </a:r>
          </a:p>
          <a:p>
            <a:pPr marL="0" indent="0">
              <a:buNone/>
            </a:pPr>
            <a:r>
              <a:rPr lang="fr-FR" dirty="0"/>
              <a:t>POUR CHAQUE z DANS x</a:t>
            </a:r>
            <a:br>
              <a:rPr lang="fr-FR" dirty="0"/>
            </a:br>
            <a:r>
              <a:rPr lang="fr-FR" dirty="0"/>
              <a:t>    SI z &lt; 40 ALORS</a:t>
            </a:r>
            <a:br>
              <a:rPr lang="fr-FR" dirty="0"/>
            </a:br>
            <a:r>
              <a:rPr lang="fr-FR" dirty="0"/>
              <a:t>        a = a + 1</a:t>
            </a:r>
            <a:br>
              <a:rPr lang="fr-FR" dirty="0"/>
            </a:br>
            <a:r>
              <a:rPr lang="fr-FR" dirty="0"/>
              <a:t>    FIN SI</a:t>
            </a:r>
            <a:br>
              <a:rPr lang="fr-FR" dirty="0"/>
            </a:br>
            <a:r>
              <a:rPr lang="fr-FR" dirty="0"/>
              <a:t>FIN POUR</a:t>
            </a:r>
          </a:p>
          <a:p>
            <a:r>
              <a:rPr lang="fr-FR" dirty="0"/>
              <a:t>Sans changer son fonctionnement, comment rendre cet algorithme plus compréhensible ?</a:t>
            </a:r>
          </a:p>
        </p:txBody>
      </p:sp>
    </p:spTree>
    <p:extLst>
      <p:ext uri="{BB962C8B-B14F-4D97-AF65-F5344CB8AC3E}">
        <p14:creationId xmlns:p14="http://schemas.microsoft.com/office/powerpoint/2010/main" val="274049834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58D64-C8D1-1A39-79B3-E4F3D73EB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6B45AC35-6A31-2886-6201-A70850F8B9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récursivité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2BD6FC89-A96D-044B-5089-562903F95B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63B8B1C6-65F4-5867-5D83-15F40A80D27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62500" lnSpcReduction="20000"/>
          </a:bodyPr>
          <a:lstStyle/>
          <a:p>
            <a:r>
              <a:rPr lang="fr-FR" dirty="0"/>
              <a:t>Une fonction récursive est une fonction qui </a:t>
            </a:r>
            <a:r>
              <a:rPr lang="fr-FR" b="1" dirty="0"/>
              <a:t>s'appelle elle-même</a:t>
            </a:r>
            <a:r>
              <a:rPr lang="fr-FR" dirty="0"/>
              <a:t> pour résoudre un problème plus petit.</a:t>
            </a:r>
          </a:p>
          <a:p>
            <a:pPr marL="0" indent="0">
              <a:buNone/>
            </a:pPr>
            <a:r>
              <a:rPr lang="fr-FR" dirty="0"/>
              <a:t>FONCTION </a:t>
            </a:r>
            <a:r>
              <a:rPr lang="fr-FR" dirty="0" err="1"/>
              <a:t>compteARebours</a:t>
            </a:r>
            <a:r>
              <a:rPr lang="fr-FR" dirty="0"/>
              <a:t>(nombre)</a:t>
            </a:r>
          </a:p>
          <a:p>
            <a:pPr marL="0" indent="0">
              <a:buNone/>
            </a:pPr>
            <a:r>
              <a:rPr lang="fr-FR" dirty="0"/>
              <a:t>    SI nombre == 0 ALORS</a:t>
            </a:r>
            <a:br>
              <a:rPr lang="fr-FR" dirty="0"/>
            </a:br>
            <a:r>
              <a:rPr lang="fr-FR" dirty="0"/>
              <a:t>        afficher "Terminé« </a:t>
            </a:r>
            <a:br>
              <a:rPr lang="fr-FR" dirty="0"/>
            </a:br>
            <a:r>
              <a:rPr lang="fr-FR" dirty="0"/>
              <a:t>        RETOURNER</a:t>
            </a:r>
            <a:br>
              <a:rPr lang="fr-FR" dirty="0"/>
            </a:br>
            <a:r>
              <a:rPr lang="fr-FR" dirty="0"/>
              <a:t>    FIN SI</a:t>
            </a:r>
            <a:br>
              <a:rPr lang="fr-FR" dirty="0"/>
            </a:br>
            <a:br>
              <a:rPr lang="fr-FR" dirty="0"/>
            </a:br>
            <a:r>
              <a:rPr lang="fr-FR" dirty="0"/>
              <a:t>    afficher nombre</a:t>
            </a:r>
            <a:br>
              <a:rPr lang="fr-FR" dirty="0"/>
            </a:br>
            <a:r>
              <a:rPr lang="fr-FR" dirty="0"/>
              <a:t>    </a:t>
            </a:r>
            <a:r>
              <a:rPr lang="fr-FR" dirty="0" err="1"/>
              <a:t>compteARebours</a:t>
            </a:r>
            <a:r>
              <a:rPr lang="fr-FR" dirty="0"/>
              <a:t>(nombre - 1)</a:t>
            </a:r>
            <a:br>
              <a:rPr lang="fr-FR" dirty="0"/>
            </a:br>
            <a:br>
              <a:rPr lang="fr-FR" dirty="0"/>
            </a:br>
            <a:r>
              <a:rPr lang="fr-FR" dirty="0"/>
              <a:t>FIN FONCTION</a:t>
            </a:r>
          </a:p>
          <a:p>
            <a:r>
              <a:rPr lang="fr-FR" dirty="0"/>
              <a:t>Appel :</a:t>
            </a:r>
            <a:br>
              <a:rPr lang="fr-FR" dirty="0"/>
            </a:br>
            <a:r>
              <a:rPr lang="fr-FR" dirty="0" err="1"/>
              <a:t>compteARebours</a:t>
            </a:r>
            <a:r>
              <a:rPr lang="fr-FR" dirty="0"/>
              <a:t>(3)</a:t>
            </a:r>
          </a:p>
          <a:p>
            <a:pPr marL="0" indent="0">
              <a:buNone/>
            </a:pPr>
            <a:r>
              <a:rPr lang="fr-FR" dirty="0"/>
              <a:t>Résultat :</a:t>
            </a:r>
            <a:br>
              <a:rPr lang="fr-FR" dirty="0"/>
            </a:br>
            <a:r>
              <a:rPr lang="fr-FR" dirty="0"/>
              <a:t>3</a:t>
            </a:r>
            <a:br>
              <a:rPr lang="fr-FR" dirty="0"/>
            </a:br>
            <a:r>
              <a:rPr lang="fr-FR" dirty="0"/>
              <a:t>2</a:t>
            </a:r>
            <a:br>
              <a:rPr lang="fr-FR" dirty="0"/>
            </a:br>
            <a:r>
              <a:rPr lang="fr-FR" dirty="0"/>
              <a:t>1</a:t>
            </a:r>
            <a:br>
              <a:rPr lang="fr-FR" dirty="0"/>
            </a:br>
            <a:r>
              <a:rPr lang="fr-FR" dirty="0"/>
              <a:t>Terminé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1AC0AC6-1EBB-E39B-8523-110EF2E3937E}"/>
              </a:ext>
            </a:extLst>
          </p:cNvPr>
          <p:cNvSpPr txBox="1"/>
          <p:nvPr/>
        </p:nvSpPr>
        <p:spPr>
          <a:xfrm>
            <a:off x="10775092" y="4982862"/>
            <a:ext cx="10608673" cy="61940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fr-FR" dirty="0"/>
              <a:t>Une fonction récursive possède généralement :</a:t>
            </a:r>
          </a:p>
          <a:p>
            <a:pPr lvl="0"/>
            <a:r>
              <a:rPr lang="fr-FR" dirty="0"/>
              <a:t>un </a:t>
            </a:r>
            <a:r>
              <a:rPr lang="fr-FR" b="1" dirty="0"/>
              <a:t>cas d'arrêt</a:t>
            </a:r>
            <a:r>
              <a:rPr lang="fr-FR" dirty="0"/>
              <a:t> ; </a:t>
            </a:r>
          </a:p>
          <a:p>
            <a:pPr lvl="0"/>
            <a:r>
              <a:rPr lang="fr-FR" dirty="0"/>
              <a:t>un </a:t>
            </a:r>
            <a:r>
              <a:rPr lang="fr-FR" b="1" dirty="0"/>
              <a:t>appel récursif</a:t>
            </a:r>
            <a:r>
              <a:rPr lang="fr-FR" dirty="0"/>
              <a:t> qui rapproche du cas d'arrêt. </a:t>
            </a:r>
          </a:p>
          <a:p>
            <a:r>
              <a:rPr lang="fr-FR" dirty="0"/>
              <a:t>Sans cas d'arrêt, la récursion ne se termine jamais.</a:t>
            </a:r>
          </a:p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4000" b="0" i="0" u="none" strike="noStrike" cap="none" spc="0" normalizeH="0" baseline="0" dirty="0">
              <a:ln>
                <a:noFill/>
              </a:ln>
              <a:solidFill>
                <a:srgbClr val="53585F"/>
              </a:solidFill>
              <a:effectLst/>
              <a:uFillTx/>
              <a:latin typeface="Produkt Extralight"/>
              <a:ea typeface="Produkt Extralight"/>
              <a:cs typeface="Produkt Extralight"/>
              <a:sym typeface="Produk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203088090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A2657-C436-4B4B-4066-FAE92EB03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B204DB9-2BB4-70A9-0C06-554FD4454B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récursivité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D512E1A4-ECEF-4A9F-32B1-A996678B4A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8AF891A9-6C88-E2BA-E706-BC39673C156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Exercice 1 - Première récursion : compte à rebours</a:t>
            </a:r>
          </a:p>
          <a:p>
            <a:r>
              <a:rPr lang="fr-FR" dirty="0"/>
              <a:t>Écrire une fonction :</a:t>
            </a:r>
          </a:p>
          <a:p>
            <a:pPr marL="0" indent="0">
              <a:buNone/>
            </a:pPr>
            <a:r>
              <a:rPr lang="fr-FR" dirty="0" err="1"/>
              <a:t>compteARebours</a:t>
            </a:r>
            <a:r>
              <a:rPr lang="fr-FR" dirty="0"/>
              <a:t>(n)</a:t>
            </a:r>
          </a:p>
          <a:p>
            <a:r>
              <a:rPr lang="fr-FR" dirty="0"/>
              <a:t>qui affiche :</a:t>
            </a:r>
            <a:br>
              <a:rPr lang="fr-FR" dirty="0"/>
            </a:br>
            <a:r>
              <a:rPr lang="fr-FR" dirty="0"/>
              <a:t>5</a:t>
            </a:r>
            <a:br>
              <a:rPr lang="fr-FR" dirty="0"/>
            </a:br>
            <a:r>
              <a:rPr lang="fr-FR" dirty="0"/>
              <a:t>4</a:t>
            </a:r>
            <a:br>
              <a:rPr lang="fr-FR" dirty="0"/>
            </a:br>
            <a:r>
              <a:rPr lang="fr-FR" dirty="0"/>
              <a:t>3</a:t>
            </a:r>
            <a:br>
              <a:rPr lang="fr-FR" dirty="0"/>
            </a:br>
            <a:r>
              <a:rPr lang="fr-FR" dirty="0"/>
              <a:t>2</a:t>
            </a:r>
            <a:br>
              <a:rPr lang="fr-FR" dirty="0"/>
            </a:br>
            <a:r>
              <a:rPr lang="fr-FR" dirty="0"/>
              <a:t>1</a:t>
            </a:r>
            <a:br>
              <a:rPr lang="fr-FR" dirty="0"/>
            </a:br>
            <a:r>
              <a:rPr lang="fr-FR" dirty="0"/>
              <a:t>0</a:t>
            </a:r>
          </a:p>
          <a:p>
            <a:r>
              <a:rPr lang="fr-FR" dirty="0"/>
              <a:t>sans utiliser de boucle.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6972267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A8A14-9016-9A54-7B31-8956B6F5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7CF4DED-0066-F6E4-38C5-F60A5D33AC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récursivité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EE950898-5AED-477E-50EE-E335CB6CF2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5F22F155-8775-79C9-9ACB-13868192909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Exercice 2 – Calcul récursif</a:t>
            </a:r>
          </a:p>
          <a:p>
            <a:r>
              <a:rPr lang="fr-FR" dirty="0"/>
              <a:t>On définit la factorielle :</a:t>
            </a:r>
          </a:p>
          <a:p>
            <a:pPr marL="0" indent="0">
              <a:buNone/>
            </a:pPr>
            <a:r>
              <a:rPr lang="fr-FR" dirty="0"/>
              <a:t>4! = 4 × 3 × 2 × 1</a:t>
            </a:r>
          </a:p>
          <a:p>
            <a:r>
              <a:rPr lang="fr-FR" dirty="0"/>
              <a:t>Donc :</a:t>
            </a:r>
          </a:p>
          <a:p>
            <a:pPr marL="0" indent="0">
              <a:buNone/>
            </a:pPr>
            <a:r>
              <a:rPr lang="fr-FR" dirty="0"/>
              <a:t>4! = 24</a:t>
            </a:r>
          </a:p>
          <a:p>
            <a:r>
              <a:rPr lang="fr-FR" dirty="0"/>
              <a:t>Écrire :</a:t>
            </a:r>
          </a:p>
          <a:p>
            <a:pPr marL="0" indent="0">
              <a:buNone/>
            </a:pPr>
            <a:r>
              <a:rPr lang="fr-FR" dirty="0"/>
              <a:t>factorielle(n)</a:t>
            </a:r>
          </a:p>
          <a:p>
            <a:r>
              <a:rPr lang="fr-FR" dirty="0"/>
              <a:t>sans boucle.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297730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64CF1-86D2-883D-3341-2FA54585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8763928-2A89-B7F4-186A-34DDCA1B43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récursivité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0368C76B-69C9-C282-6E58-0276244551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C9B5912A-68CE-925A-0B73-EADD3ED1736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indent="0">
              <a:buNone/>
            </a:pPr>
            <a:r>
              <a:rPr lang="fr-FR" dirty="0"/>
              <a:t>Exercice 3 – Bug récursif</a:t>
            </a:r>
          </a:p>
          <a:p>
            <a:r>
              <a:rPr lang="fr-FR" dirty="0"/>
              <a:t>Quel est le problème ?</a:t>
            </a:r>
          </a:p>
          <a:p>
            <a:pPr marL="0" indent="0">
              <a:buNone/>
            </a:pPr>
            <a:r>
              <a:rPr lang="fr-FR" dirty="0"/>
              <a:t>FONCTION </a:t>
            </a:r>
            <a:r>
              <a:rPr lang="fr-FR" dirty="0" err="1"/>
              <a:t>afficherNombre</a:t>
            </a:r>
            <a:r>
              <a:rPr lang="fr-FR" dirty="0"/>
              <a:t>(n)</a:t>
            </a:r>
          </a:p>
          <a:p>
            <a:pPr marL="0" indent="0">
              <a:buNone/>
            </a:pPr>
            <a:r>
              <a:rPr lang="fr-FR" dirty="0"/>
              <a:t>   afficher n</a:t>
            </a:r>
            <a:br>
              <a:rPr lang="fr-FR" dirty="0"/>
            </a:br>
            <a:r>
              <a:rPr lang="fr-FR" dirty="0"/>
              <a:t>	</a:t>
            </a:r>
            <a:r>
              <a:rPr lang="fr-FR" dirty="0" err="1"/>
              <a:t>afficherNombre</a:t>
            </a:r>
            <a:r>
              <a:rPr lang="fr-FR" dirty="0"/>
              <a:t>(n - 1)</a:t>
            </a:r>
          </a:p>
          <a:p>
            <a:pPr marL="0" indent="0">
              <a:buNone/>
            </a:pPr>
            <a:r>
              <a:rPr lang="fr-FR" dirty="0"/>
              <a:t>FIN FONCTION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921709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8459D-19BA-9C77-953F-3004C5A2F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7850AF91-57CC-139B-CDEE-D65C9D3548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Testabilité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52CC377B-57AA-4C77-6E46-61F14B9B59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C5D9D410-5B6E-ECC4-A0E2-090FEB73F93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r>
              <a:rPr lang="fr-FR" b="1" dirty="0"/>
              <a:t>Un bon algorithme n'est pas seulement un algorithme qui fonctionne</a:t>
            </a:r>
          </a:p>
          <a:p>
            <a:r>
              <a:rPr lang="fr-FR" dirty="0"/>
              <a:t>Il doit aussi être :</a:t>
            </a:r>
            <a:br>
              <a:rPr lang="fr-FR" dirty="0"/>
            </a:br>
            <a:r>
              <a:rPr lang="fr-FR" b="1" dirty="0"/>
              <a:t>correct → lisible → testable → décomposé → maintenable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a = 0</a:t>
            </a:r>
            <a:br>
              <a:rPr lang="fr-FR" dirty="0"/>
            </a:br>
            <a:r>
              <a:rPr lang="fr-FR" dirty="0"/>
              <a:t>POUR x DANS t</a:t>
            </a:r>
            <a:br>
              <a:rPr lang="fr-FR" dirty="0"/>
            </a:br>
            <a:r>
              <a:rPr lang="fr-FR" dirty="0"/>
              <a:t>    SI x &lt; 40</a:t>
            </a:r>
            <a:br>
              <a:rPr lang="fr-FR" dirty="0"/>
            </a:br>
            <a:r>
              <a:rPr lang="fr-FR" dirty="0"/>
              <a:t>        a = a + 1</a:t>
            </a:r>
          </a:p>
          <a:p>
            <a:r>
              <a:rPr lang="fr-FR" dirty="0"/>
              <a:t>fonctionne peut-être, mais :</a:t>
            </a:r>
          </a:p>
          <a:p>
            <a:pPr marL="0" indent="0">
              <a:buNone/>
            </a:pPr>
            <a:r>
              <a:rPr lang="fr-FR" dirty="0" err="1"/>
              <a:t>nombreMesuresSeches</a:t>
            </a:r>
            <a:r>
              <a:rPr lang="fr-FR" dirty="0"/>
              <a:t> = </a:t>
            </a:r>
            <a:r>
              <a:rPr lang="fr-FR" dirty="0" err="1"/>
              <a:t>compterMesuresSeches</a:t>
            </a:r>
            <a:r>
              <a:rPr lang="fr-FR" dirty="0"/>
              <a:t>(</a:t>
            </a:r>
            <a:r>
              <a:rPr lang="fr-FR" dirty="0" err="1"/>
              <a:t>humidites</a:t>
            </a:r>
            <a:r>
              <a:rPr lang="fr-FR" dirty="0"/>
              <a:t>, seuil)</a:t>
            </a:r>
          </a:p>
          <a:p>
            <a:pPr marL="0" indent="0">
              <a:buNone/>
            </a:pPr>
            <a:r>
              <a:rPr lang="fr-FR" dirty="0"/>
              <a:t>exprime beaucoup mieux l'intention.</a:t>
            </a:r>
          </a:p>
        </p:txBody>
      </p:sp>
    </p:spTree>
    <p:extLst>
      <p:ext uri="{BB962C8B-B14F-4D97-AF65-F5344CB8AC3E}">
        <p14:creationId xmlns:p14="http://schemas.microsoft.com/office/powerpoint/2010/main" val="172792199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E851-D234-07F1-C062-35259E4E5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60B38DD-47AA-A0E2-56D7-D427A70001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Testabilité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63A80834-6C20-417B-F47E-B5800FFB7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449C67FF-A9EE-E456-F098-D311AC3AE76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Exercice 1 - Tester avant de déclarer que « ça marche »</a:t>
            </a:r>
          </a:p>
          <a:p>
            <a:r>
              <a:rPr lang="fr-FR" dirty="0"/>
              <a:t>On considère :</a:t>
            </a:r>
          </a:p>
          <a:p>
            <a:pPr marL="0" indent="0">
              <a:buNone/>
            </a:pPr>
            <a:r>
              <a:rPr lang="fr-FR" dirty="0"/>
              <a:t>FONCTION </a:t>
            </a:r>
            <a:r>
              <a:rPr lang="fr-FR" dirty="0" err="1"/>
              <a:t>doitArroser</a:t>
            </a:r>
            <a:r>
              <a:rPr lang="fr-FR" dirty="0"/>
              <a:t>(</a:t>
            </a:r>
            <a:r>
              <a:rPr lang="fr-FR" dirty="0" err="1"/>
              <a:t>humidite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    SI </a:t>
            </a:r>
            <a:r>
              <a:rPr lang="fr-FR" dirty="0" err="1"/>
              <a:t>humidite</a:t>
            </a:r>
            <a:r>
              <a:rPr lang="fr-FR" dirty="0"/>
              <a:t> &lt; 40 ALORS</a:t>
            </a:r>
            <a:br>
              <a:rPr lang="fr-FR" dirty="0"/>
            </a:br>
            <a:r>
              <a:rPr lang="fr-FR" dirty="0"/>
              <a:t>	RETOURNER vrai</a:t>
            </a:r>
            <a:br>
              <a:rPr lang="fr-FR" dirty="0"/>
            </a:br>
            <a:r>
              <a:rPr lang="fr-FR" dirty="0"/>
              <a:t>    SINON</a:t>
            </a:r>
            <a:br>
              <a:rPr lang="fr-FR" dirty="0"/>
            </a:br>
            <a:r>
              <a:rPr lang="fr-FR" dirty="0"/>
              <a:t>        RETOURNER faux</a:t>
            </a:r>
            <a:br>
              <a:rPr lang="fr-FR" dirty="0"/>
            </a:br>
            <a:r>
              <a:rPr lang="fr-FR" dirty="0"/>
              <a:t>    FIN SI</a:t>
            </a:r>
          </a:p>
          <a:p>
            <a:pPr marL="0" indent="0">
              <a:buNone/>
            </a:pPr>
            <a:r>
              <a:rPr lang="fr-FR" dirty="0"/>
              <a:t>FIN FONCTION</a:t>
            </a:r>
          </a:p>
          <a:p>
            <a:r>
              <a:rPr lang="fr-FR" dirty="0"/>
              <a:t>Proposez un </a:t>
            </a:r>
            <a:r>
              <a:rPr lang="fr-FR" b="1" dirty="0"/>
              <a:t>jeu de tests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900952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0D766-87EE-3E5E-AAC5-998A81ED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D27B8BA-2DEE-6772-320C-6C690193412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Testabilité *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0E23D6DD-9D4F-3173-712E-3DCCFE1940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0D176367-25EC-5789-4C05-BFC76A9D898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 fontScale="62500" lnSpcReduction="20000"/>
          </a:bodyPr>
          <a:lstStyle/>
          <a:p>
            <a:pPr marL="0" indent="0">
              <a:buNone/>
            </a:pPr>
            <a:r>
              <a:rPr lang="fr-FR" dirty="0"/>
              <a:t>Exercice 2 - Défi : améliorer l'algorithme du potager</a:t>
            </a:r>
          </a:p>
          <a:p>
            <a:r>
              <a:rPr lang="fr-FR" dirty="0"/>
              <a:t>On dispose :</a:t>
            </a:r>
            <a:br>
              <a:rPr lang="fr-FR" dirty="0"/>
            </a:br>
            <a:r>
              <a:rPr lang="fr-FR" dirty="0" err="1"/>
              <a:t>humidites</a:t>
            </a:r>
            <a:r>
              <a:rPr lang="fr-FR" dirty="0"/>
              <a:t> = [35, 120, 28, -5, 48]</a:t>
            </a:r>
          </a:p>
          <a:p>
            <a:r>
              <a:rPr lang="fr-FR" dirty="0"/>
              <a:t>Le programme doit :</a:t>
            </a:r>
          </a:p>
          <a:p>
            <a:pPr marL="742950" lvl="0" indent="-742950">
              <a:buFont typeface="+mj-lt"/>
              <a:buAutoNum type="arabicPeriod"/>
            </a:pPr>
            <a:r>
              <a:rPr lang="fr-FR" dirty="0"/>
              <a:t>ignorer les valeurs invalides ; </a:t>
            </a:r>
          </a:p>
          <a:p>
            <a:pPr marL="742950" lvl="0" indent="-742950">
              <a:buFont typeface="+mj-lt"/>
              <a:buAutoNum type="arabicPeriod"/>
            </a:pPr>
            <a:r>
              <a:rPr lang="fr-FR" dirty="0"/>
              <a:t>calculer la moyenne des valeurs valides ; </a:t>
            </a:r>
          </a:p>
          <a:p>
            <a:pPr marL="742950" lvl="0" indent="-742950">
              <a:buFont typeface="+mj-lt"/>
              <a:buAutoNum type="arabicPeriod"/>
            </a:pPr>
            <a:r>
              <a:rPr lang="fr-FR" dirty="0"/>
              <a:t>déterminer la mesure valide la plus basse ; </a:t>
            </a:r>
          </a:p>
          <a:p>
            <a:pPr marL="742950" lvl="0" indent="-742950">
              <a:buFont typeface="+mj-lt"/>
              <a:buAutoNum type="arabicPeriod"/>
            </a:pPr>
            <a:r>
              <a:rPr lang="fr-FR" dirty="0"/>
              <a:t>compter les mesures nécessitant un arrosage (&lt; 40) ; </a:t>
            </a:r>
          </a:p>
          <a:p>
            <a:pPr marL="742950" lvl="0" indent="-742950">
              <a:buFont typeface="+mj-lt"/>
              <a:buAutoNum type="arabicPeriod"/>
            </a:pPr>
            <a:r>
              <a:rPr lang="fr-FR" dirty="0"/>
              <a:t>afficher un message d'alerte s'il existe des mesures invalides. </a:t>
            </a:r>
          </a:p>
          <a:p>
            <a:r>
              <a:rPr lang="fr-FR" b="1" dirty="0"/>
              <a:t>D'abord décomposer le problème</a:t>
            </a:r>
            <a:r>
              <a:rPr lang="fr-FR" dirty="0"/>
              <a:t>, puis proposer l'algorithme.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2958418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B185F-D78A-BDB4-DF92-421AC8CF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CCCB04C5-38C9-39F6-4D7C-1F6DB968C5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Exercice final : lequel choisir ?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988C1B59-2072-DED2-AD81-E601D6C016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7EC771F-C1E7-644F-015C-818A6AAB7C6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500" y="3586783"/>
            <a:ext cx="22172484" cy="81796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 fontScale="62500" lnSpcReduction="20000"/>
          </a:bodyPr>
          <a:lstStyle/>
          <a:p>
            <a:pPr marL="0" indent="0">
              <a:buNone/>
            </a:pPr>
            <a:r>
              <a:rPr lang="fr-FR" dirty="0"/>
              <a:t>Pour parcourir dix valeurs :</a:t>
            </a:r>
          </a:p>
          <a:p>
            <a:r>
              <a:rPr lang="fr-FR" b="1" dirty="0"/>
              <a:t>Solution A</a:t>
            </a:r>
          </a:p>
          <a:p>
            <a:pPr marL="0" indent="0">
              <a:buNone/>
            </a:pPr>
            <a:r>
              <a:rPr lang="fr-FR" dirty="0"/>
              <a:t>POUR i ALLANT DE 1 À 10</a:t>
            </a:r>
            <a:br>
              <a:rPr lang="fr-FR" dirty="0"/>
            </a:br>
            <a:r>
              <a:rPr lang="fr-FR" dirty="0"/>
              <a:t>    ...</a:t>
            </a:r>
            <a:br>
              <a:rPr lang="fr-FR" dirty="0"/>
            </a:br>
            <a:r>
              <a:rPr lang="fr-FR" dirty="0"/>
              <a:t>FIN POUR</a:t>
            </a:r>
          </a:p>
          <a:p>
            <a:r>
              <a:rPr lang="fr-FR" b="1" dirty="0"/>
              <a:t>Solution B</a:t>
            </a:r>
          </a:p>
          <a:p>
            <a:pPr marL="0" indent="0">
              <a:buNone/>
            </a:pPr>
            <a:r>
              <a:rPr lang="fr-FR" dirty="0"/>
              <a:t>traiter(1)</a:t>
            </a:r>
            <a:br>
              <a:rPr lang="fr-FR" dirty="0"/>
            </a:br>
            <a:r>
              <a:rPr lang="fr-FR" dirty="0"/>
              <a:t>FONCTION traiter(i)</a:t>
            </a:r>
            <a:br>
              <a:rPr lang="fr-FR" dirty="0"/>
            </a:br>
            <a:r>
              <a:rPr lang="fr-FR" dirty="0"/>
              <a:t>    SI i &gt; 10 ALORS</a:t>
            </a:r>
            <a:br>
              <a:rPr lang="fr-FR" dirty="0"/>
            </a:br>
            <a:r>
              <a:rPr lang="fr-FR" dirty="0"/>
              <a:t>        RETOURNER</a:t>
            </a:r>
            <a:br>
              <a:rPr lang="fr-FR" dirty="0"/>
            </a:br>
            <a:r>
              <a:rPr lang="fr-FR" dirty="0"/>
              <a:t>    FIN SI</a:t>
            </a:r>
            <a:br>
              <a:rPr lang="fr-FR" dirty="0"/>
            </a:br>
            <a:r>
              <a:rPr lang="fr-FR" dirty="0"/>
              <a:t>    ...</a:t>
            </a:r>
            <a:br>
              <a:rPr lang="fr-FR" dirty="0"/>
            </a:br>
            <a:r>
              <a:rPr lang="fr-FR" dirty="0"/>
              <a:t>    traiter(i + 1)</a:t>
            </a:r>
            <a:br>
              <a:rPr lang="fr-FR" dirty="0"/>
            </a:br>
            <a:r>
              <a:rPr lang="fr-FR" dirty="0"/>
              <a:t>FIN FONCTION</a:t>
            </a:r>
          </a:p>
          <a:p>
            <a:pPr marL="0" indent="0">
              <a:buNone/>
            </a:pPr>
            <a:r>
              <a:rPr lang="fr-FR" dirty="0"/>
              <a:t>lequel choisir ?</a:t>
            </a:r>
          </a:p>
        </p:txBody>
      </p:sp>
    </p:spTree>
    <p:extLst>
      <p:ext uri="{BB962C8B-B14F-4D97-AF65-F5344CB8AC3E}">
        <p14:creationId xmlns:p14="http://schemas.microsoft.com/office/powerpoint/2010/main" val="3695733833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910AD-8258-C195-4169-824B85227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3">
            <a:extLst>
              <a:ext uri="{FF2B5EF4-FFF2-40B4-BE49-F238E27FC236}">
                <a16:creationId xmlns:a16="http://schemas.microsoft.com/office/drawing/2014/main" id="{44BDE278-C6B6-C855-1279-C54035216C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499" y="2616200"/>
            <a:ext cx="21971006" cy="46482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457200" indent="-457200">
              <a:lnSpc>
                <a:spcPct val="100000"/>
              </a:lnSpc>
              <a:spcBef>
                <a:spcPts val="4700"/>
              </a:spcBef>
              <a:buSzPct val="100000"/>
              <a:buChar char="•"/>
              <a:defRPr sz="4000" b="1" spc="0"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 lang="fr-FR" dirty="0"/>
          </a:p>
          <a:p>
            <a:pPr>
              <a:defRPr spc="-200"/>
            </a:pPr>
            <a:r>
              <a:rPr lang="fr-FR" dirty="0"/>
              <a:t>2. Annexe </a:t>
            </a:r>
            <a:r>
              <a:rPr lang="fr-FR"/>
              <a:t>: notions complémentaires </a:t>
            </a:r>
            <a:r>
              <a:rPr lang="fr-FR" dirty="0"/>
              <a:t>et notions avancées</a:t>
            </a:r>
          </a:p>
        </p:txBody>
      </p:sp>
    </p:spTree>
    <p:extLst>
      <p:ext uri="{BB962C8B-B14F-4D97-AF65-F5344CB8AC3E}">
        <p14:creationId xmlns:p14="http://schemas.microsoft.com/office/powerpoint/2010/main" val="1654334612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8A3D9-48F0-CECE-5FBC-27A72CB9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A2D3ADD0-AD38-9491-6ECC-38CFE2FE42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Exercices bonus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6F4F417F-BAE7-6C04-BF03-59E41F34DF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D73FCB9C-0106-1AD7-54C7-C3E57043DD5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/>
              <a:t>Afficher les 25 premiers nombres avec une boucle </a:t>
            </a:r>
            <a:r>
              <a:rPr lang="fr-FR" dirty="0" err="1"/>
              <a:t>while</a:t>
            </a:r>
            <a:endParaRPr lang="fr-FR" dirty="0"/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Faite de même avec une boucle for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Faire une fonction qui prend en paramètre un </a:t>
            </a:r>
            <a:r>
              <a:rPr lang="fr-FR" i="1" dirty="0"/>
              <a:t>prénom</a:t>
            </a:r>
            <a:r>
              <a:rPr lang="fr-FR" dirty="0"/>
              <a:t> et renvoie « Bonjour </a:t>
            </a:r>
            <a:r>
              <a:rPr lang="fr-FR" i="1" dirty="0"/>
              <a:t>prénom</a:t>
            </a:r>
            <a:r>
              <a:rPr lang="fr-FR" dirty="0"/>
              <a:t> »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Faire une fonction d’addition qui prend 2 paramètres et renvoie l’addition de ces deux paramètres :</a:t>
            </a:r>
          </a:p>
          <a:p>
            <a:pPr marL="1200150" lvl="1" indent="-742950">
              <a:buFont typeface="+mj-lt"/>
              <a:buAutoNum type="arabicPeriod"/>
            </a:pPr>
            <a:r>
              <a:rPr lang="fr-FR" dirty="0"/>
              <a:t>D’abord la plus simple possible,</a:t>
            </a:r>
          </a:p>
          <a:p>
            <a:pPr marL="1200150" lvl="1" indent="-742950">
              <a:buFont typeface="+mj-lt"/>
              <a:buAutoNum type="arabicPeriod"/>
            </a:pPr>
            <a:r>
              <a:rPr lang="fr-FR" dirty="0"/>
              <a:t>En tentant ensuite de l’améliorer.</a:t>
            </a:r>
          </a:p>
        </p:txBody>
      </p:sp>
    </p:spTree>
    <p:extLst>
      <p:ext uri="{BB962C8B-B14F-4D97-AF65-F5344CB8AC3E}">
        <p14:creationId xmlns:p14="http://schemas.microsoft.com/office/powerpoint/2010/main" val="2385343889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EFD4E-3FF3-B100-FFB4-ECE505FC3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DC0BF6C9-4C92-AEFB-0F39-583411840C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concaténation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CF87BA32-7A19-5412-989C-7EC2ED627A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EF0A83B3-648C-E7CF-C3D7-65CA18976FFB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/>
          <a:p>
            <a:r>
              <a:rPr lang="fr-FR" dirty="0"/>
              <a:t>Tout simplement : lier une variable à une chaine de caractère</a:t>
            </a:r>
          </a:p>
          <a:p>
            <a:pPr marL="0" indent="0">
              <a:buNone/>
            </a:pPr>
            <a:r>
              <a:rPr lang="fr-FR" dirty="0"/>
              <a:t>Exemple :</a:t>
            </a:r>
          </a:p>
          <a:p>
            <a:pPr marL="0" indent="0">
              <a:buNone/>
            </a:pPr>
            <a:r>
              <a:rPr lang="fr-FR" dirty="0"/>
              <a:t>Saisir </a:t>
            </a:r>
            <a:r>
              <a:rPr lang="fr-FR" dirty="0" err="1"/>
              <a:t>prenom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Afficher "Bonjour " </a:t>
            </a:r>
            <a:r>
              <a:rPr lang="fr-FR" dirty="0">
                <a:solidFill>
                  <a:srgbClr val="0070C0"/>
                </a:solidFill>
              </a:rPr>
              <a:t>+</a:t>
            </a:r>
            <a:r>
              <a:rPr lang="fr-FR" dirty="0"/>
              <a:t> </a:t>
            </a:r>
            <a:r>
              <a:rPr lang="fr-FR" dirty="0" err="1"/>
              <a:t>prenom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296377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379AE-2572-F08D-B3F6-F3C27BC6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4761778-9EB5-4556-4BC3-94443E4EE17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Les instructions et bloc d’instructions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1CC84983-34C2-3C07-AB31-AA786CDBC4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8E66A0B9-CC9A-ED8C-2C34-3993CED1C3BF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/>
          <a:p>
            <a:r>
              <a:rPr lang="fr-FR" dirty="0"/>
              <a:t>Dans la plupart des langages, les </a:t>
            </a:r>
            <a:r>
              <a:rPr lang="fr-FR" b="1" dirty="0"/>
              <a:t>instructions</a:t>
            </a:r>
            <a:r>
              <a:rPr lang="fr-FR" dirty="0"/>
              <a:t> se terminent par « ; »</a:t>
            </a:r>
          </a:p>
          <a:p>
            <a:pPr marL="0" indent="0">
              <a:buNone/>
            </a:pPr>
            <a:r>
              <a:rPr lang="fr-FR" dirty="0"/>
              <a:t>Exemple :</a:t>
            </a:r>
          </a:p>
          <a:p>
            <a:pPr marL="0" indent="0">
              <a:buNone/>
            </a:pPr>
            <a:r>
              <a:rPr lang="fr-FR" dirty="0"/>
              <a:t>Saisir </a:t>
            </a:r>
            <a:r>
              <a:rPr lang="fr-FR" dirty="0" err="1"/>
              <a:t>prenom</a:t>
            </a:r>
            <a:r>
              <a:rPr lang="fr-FR" dirty="0"/>
              <a:t> ;</a:t>
            </a:r>
          </a:p>
          <a:p>
            <a:pPr marL="0" indent="0">
              <a:buNone/>
            </a:pPr>
            <a:r>
              <a:rPr lang="fr-FR" dirty="0"/>
              <a:t>Afficher "Bonjour " + </a:t>
            </a:r>
            <a:r>
              <a:rPr lang="fr-FR" dirty="0" err="1"/>
              <a:t>prenom</a:t>
            </a:r>
            <a:r>
              <a:rPr lang="fr-FR" dirty="0"/>
              <a:t> ;</a:t>
            </a:r>
          </a:p>
          <a:p>
            <a:r>
              <a:rPr lang="fr-FR" dirty="0"/>
              <a:t>Les blocs d’instructions sont un ensemble de commandes regroupés, par exemple au sein d’une condition ou d’une boucle</a:t>
            </a:r>
          </a:p>
          <a:p>
            <a:pPr marL="0" indent="0">
              <a:buNone/>
            </a:pPr>
            <a:r>
              <a:rPr lang="fr-FR" dirty="0"/>
              <a:t>Dans la plupart des langages, les </a:t>
            </a:r>
            <a:r>
              <a:rPr lang="fr-FR" b="1" dirty="0"/>
              <a:t>blocs d’instructions </a:t>
            </a:r>
            <a:r>
              <a:rPr lang="fr-FR" dirty="0"/>
              <a:t>commencent par « { » et terminent par « } »</a:t>
            </a:r>
          </a:p>
          <a:p>
            <a:pPr marL="0" indent="0">
              <a:buNone/>
            </a:pPr>
            <a:r>
              <a:rPr lang="fr-FR" dirty="0">
                <a:solidFill>
                  <a:srgbClr val="FFC000"/>
                </a:solidFill>
              </a:rPr>
              <a:t>Astuce</a:t>
            </a:r>
            <a:r>
              <a:rPr lang="fr-FR" dirty="0"/>
              <a:t> : dans les blocs d’instructions imbriqués, veiller à avoir autant de « { » que de « { »</a:t>
            </a:r>
          </a:p>
        </p:txBody>
      </p:sp>
    </p:spTree>
    <p:extLst>
      <p:ext uri="{BB962C8B-B14F-4D97-AF65-F5344CB8AC3E}">
        <p14:creationId xmlns:p14="http://schemas.microsoft.com/office/powerpoint/2010/main" val="3180272596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C5803-B38C-6C5F-B8F5-BABD6A0C1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164C009D-E1DB-FAAE-E321-548E39BCF5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La syntaxe ternaire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BDF26233-3594-A68A-B8FD-FC2A72F03D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FDF48FDB-00E4-37F7-AC35-C0506CC3AEA5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/>
          <a:p>
            <a:r>
              <a:rPr lang="fr-FR" dirty="0"/>
              <a:t>Ternaire pour « 3 parties »</a:t>
            </a:r>
          </a:p>
          <a:p>
            <a:r>
              <a:rPr lang="fr-FR" dirty="0"/>
              <a:t>Équivalent d’une condition mais sous une forme différente</a:t>
            </a:r>
          </a:p>
        </p:txBody>
      </p:sp>
    </p:spTree>
    <p:extLst>
      <p:ext uri="{BB962C8B-B14F-4D97-AF65-F5344CB8AC3E}">
        <p14:creationId xmlns:p14="http://schemas.microsoft.com/office/powerpoint/2010/main" val="3594400566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D409F-44EF-A60C-367D-F64AFECDA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9166F81A-6F82-2987-F16A-CC3561BCCC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Le « modulo »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C45276CC-43E4-2F93-EE3F-CD75FA6CC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B5D4CACC-1A18-997D-8A47-AE160654E76E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/>
          <a:p>
            <a:r>
              <a:rPr lang="fr-FR" dirty="0"/>
              <a:t>Donne le reste de la division</a:t>
            </a:r>
          </a:p>
          <a:p>
            <a:r>
              <a:rPr lang="fr-FR" dirty="0"/>
              <a:t>S’écrit avec « % »</a:t>
            </a:r>
          </a:p>
        </p:txBody>
      </p:sp>
    </p:spTree>
    <p:extLst>
      <p:ext uri="{BB962C8B-B14F-4D97-AF65-F5344CB8AC3E}">
        <p14:creationId xmlns:p14="http://schemas.microsoft.com/office/powerpoint/2010/main" val="323762484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B3A06-6412-C476-8A17-72CB2833F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649188EB-EAF3-6D5A-10DB-63ED1707BC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Exercices avancés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767922BE-6677-FF2F-F468-C2B8525840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3CBD71DF-E26E-8824-4E2A-18CFE8BA6C5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/>
              <a:t>Créer une fonction « Pair » qui prend un nombre et retourne « pair » ou « impair »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Créer une fonction </a:t>
            </a:r>
            <a:r>
              <a:rPr lang="fr-FR" dirty="0" err="1"/>
              <a:t>AffichageHeuresMinutes</a:t>
            </a:r>
            <a:r>
              <a:rPr lang="fr-FR" dirty="0"/>
              <a:t> qui prend en entrée des minutes et fournit en sortie des heures : minutes.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Afficher tous les nombres pairs entre 1 et 50 en utilisant une boucle </a:t>
            </a:r>
            <a:r>
              <a:rPr lang="fr-FR" b="1" dirty="0" err="1"/>
              <a:t>while</a:t>
            </a:r>
            <a:r>
              <a:rPr lang="fr-FR" dirty="0"/>
              <a:t> et l'opérateur </a:t>
            </a:r>
            <a:r>
              <a:rPr lang="fr-FR" b="1" dirty="0"/>
              <a:t>modulo</a:t>
            </a:r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Afficher tous les nombres premiers entre 1 et 100 en utilisant des boucles </a:t>
            </a:r>
            <a:r>
              <a:rPr lang="fr-FR" b="1" dirty="0"/>
              <a:t>for</a:t>
            </a:r>
            <a:r>
              <a:rPr lang="fr-FR" dirty="0"/>
              <a:t> ou </a:t>
            </a:r>
            <a:r>
              <a:rPr lang="fr-FR" b="1" dirty="0" err="1"/>
              <a:t>while</a:t>
            </a:r>
            <a:r>
              <a:rPr lang="fr-FR" dirty="0"/>
              <a:t> et l'opérateur </a:t>
            </a:r>
            <a:r>
              <a:rPr lang="fr-FR" b="1" dirty="0"/>
              <a:t>modulo</a:t>
            </a:r>
            <a:r>
              <a:rPr lang="fr-FR" dirty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fr-FR"/>
              <a:t>Écrire une fonction récursive nommée factoriel qui calcule le factoriel d'un nombre </a:t>
            </a:r>
            <a:r>
              <a:rPr lang="fr-FR" dirty="0"/>
              <a:t>entier positif donné.</a:t>
            </a:r>
          </a:p>
        </p:txBody>
      </p:sp>
    </p:spTree>
    <p:extLst>
      <p:ext uri="{BB962C8B-B14F-4D97-AF65-F5344CB8AC3E}">
        <p14:creationId xmlns:p14="http://schemas.microsoft.com/office/powerpoint/2010/main" val="2175024286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77C90-F215-6D8C-4D5A-DB59D1FA7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0.1. Programme de ces 3 jours">
            <a:extLst>
              <a:ext uri="{FF2B5EF4-FFF2-40B4-BE49-F238E27FC236}">
                <a16:creationId xmlns:a16="http://schemas.microsoft.com/office/drawing/2014/main" id="{D5C3759E-66B8-AA01-B9AA-CEB0139825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 dirty="0"/>
              <a:t>Notation</a:t>
            </a:r>
            <a:endParaRPr dirty="0"/>
          </a:p>
        </p:txBody>
      </p:sp>
      <p:sp>
        <p:nvSpPr>
          <p:cNvPr id="66" name="Ingénieurie des besoins &amp; Analyse de l’existant">
            <a:extLst>
              <a:ext uri="{FF2B5EF4-FFF2-40B4-BE49-F238E27FC236}">
                <a16:creationId xmlns:a16="http://schemas.microsoft.com/office/drawing/2014/main" id="{8CEC7BC8-5CBF-A682-24C4-70654EDF07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00735">
              <a:lnSpc>
                <a:spcPct val="100000"/>
              </a:lnSpc>
              <a:defRPr sz="4753" spc="0"/>
            </a:pPr>
            <a:r>
              <a:rPr lang="fr-FR" dirty="0"/>
              <a:t>Algorithmique</a:t>
            </a:r>
            <a:br>
              <a:rPr lang="fr-FR" dirty="0"/>
            </a:br>
            <a:br>
              <a:rPr dirty="0"/>
            </a:br>
            <a:endParaRPr dirty="0"/>
          </a:p>
        </p:txBody>
      </p:sp>
      <p:sp>
        <p:nvSpPr>
          <p:cNvPr id="67" name="Jour 1 : Recueillir le besoin…">
            <a:extLst>
              <a:ext uri="{FF2B5EF4-FFF2-40B4-BE49-F238E27FC236}">
                <a16:creationId xmlns:a16="http://schemas.microsoft.com/office/drawing/2014/main" id="{5FAD14A9-AD3A-87BD-C764-4ED2B5EED3B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xfrm>
            <a:off x="1206498" y="4248503"/>
            <a:ext cx="21971000" cy="825601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fr-FR" dirty="0"/>
              <a:t>QCM sur Microsoft </a:t>
            </a:r>
            <a:r>
              <a:rPr lang="fr-FR" dirty="0" err="1"/>
              <a:t>forms</a:t>
            </a:r>
            <a:endParaRPr lang="fr-FR" dirty="0"/>
          </a:p>
          <a:p>
            <a:pPr marL="742950" indent="-742950">
              <a:buFont typeface="+mj-lt"/>
              <a:buAutoNum type="arabicPeriod"/>
            </a:pPr>
            <a:r>
              <a:rPr lang="fr-FR" dirty="0"/>
              <a:t>Exercices notés </a:t>
            </a:r>
            <a:r>
              <a:rPr lang="fr-FR"/>
              <a:t>sur feuille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05724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A7A7A7"/>
      </a:dk2>
      <a:lt2>
        <a:srgbClr val="535353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13468</TotalTime>
  <Words>5525</Words>
  <Application>Microsoft Office PowerPoint</Application>
  <PresentationFormat>Personnalisé</PresentationFormat>
  <Paragraphs>1059</Paragraphs>
  <Slides>65</Slides>
  <Notes>50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1" baseType="lpstr">
      <vt:lpstr>Arial</vt:lpstr>
      <vt:lpstr>Avenir Next Regular</vt:lpstr>
      <vt:lpstr>Helvetica Neue</vt:lpstr>
      <vt:lpstr>Produkt Extralight</vt:lpstr>
      <vt:lpstr>Produkt Light</vt:lpstr>
      <vt:lpstr>38_MinimalistLight</vt:lpstr>
      <vt:lpstr>Bachelor 1ère année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 2. Annexe : notions complémentaires et notions avancées</vt:lpstr>
      <vt:lpstr>Algorithmique  </vt:lpstr>
      <vt:lpstr>Algorithmique  </vt:lpstr>
      <vt:lpstr>Algorithmique  </vt:lpstr>
      <vt:lpstr>Algorithmique  </vt:lpstr>
      <vt:lpstr>Algorithmique  </vt:lpstr>
      <vt:lpstr>Algorithmique  </vt:lpstr>
      <vt:lpstr>Algorithmique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VINCHENT Thibault</dc:creator>
  <cp:lastModifiedBy>Thibault VINCHENT</cp:lastModifiedBy>
  <cp:revision>6</cp:revision>
  <dcterms:modified xsi:type="dcterms:W3CDTF">2026-09-09T10:01:05Z</dcterms:modified>
</cp:coreProperties>
</file>